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3"/>
  </p:notesMasterIdLst>
  <p:sldIdLst>
    <p:sldId id="256" r:id="rId2"/>
  </p:sldIdLst>
  <p:sldSz cx="25203150" cy="36004500"/>
  <p:notesSz cx="7099300" cy="10234613"/>
  <p:defaultTextStyle>
    <a:defPPr>
      <a:defRPr lang="en-US"/>
    </a:defPPr>
    <a:lvl1pPr marL="0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269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6539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4808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3078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1347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89618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37887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86156" algn="l" defTabSz="3496539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FF00"/>
    <a:srgbClr val="0C5CA4"/>
    <a:srgbClr val="00CC99"/>
    <a:srgbClr val="CC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9500" autoAdjust="0"/>
  </p:normalViewPr>
  <p:slideViewPr>
    <p:cSldViewPr>
      <p:cViewPr>
        <p:scale>
          <a:sx n="25" d="100"/>
          <a:sy n="25" d="100"/>
        </p:scale>
        <p:origin x="-2046" y="2130"/>
      </p:cViewPr>
      <p:guideLst>
        <p:guide orient="horz" pos="1134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426" tIns="47713" rIns="95426" bIns="4771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5426" tIns="47713" rIns="95426" bIns="47713" rtlCol="0"/>
          <a:lstStyle>
            <a:lvl1pPr algn="r">
              <a:defRPr sz="1300"/>
            </a:lvl1pPr>
          </a:lstStyle>
          <a:p>
            <a:fld id="{949782D8-6F7C-49B7-96EA-0F7FC07E957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768350"/>
            <a:ext cx="26828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26" tIns="47713" rIns="95426" bIns="47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5426" tIns="47713" rIns="95426" bIns="47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426" tIns="47713" rIns="95426" bIns="4771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5426" tIns="47713" rIns="95426" bIns="47713" rtlCol="0" anchor="b"/>
          <a:lstStyle>
            <a:lvl1pPr algn="r">
              <a:defRPr sz="1300"/>
            </a:lvl1pPr>
          </a:lstStyle>
          <a:p>
            <a:fld id="{10E273B4-E6AB-4295-B732-CD8B25B8B1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786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748269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3496539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5244808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6993078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8741347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10489618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12237887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13986156" algn="l" defTabSz="3496539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08213" y="768350"/>
            <a:ext cx="268287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273B4-E6AB-4295-B732-CD8B25B8B1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WordArt 9"/>
          <p:cNvSpPr>
            <a:spLocks noChangeArrowheads="1" noChangeShapeType="1" noTextEdit="1"/>
          </p:cNvSpPr>
          <p:nvPr/>
        </p:nvSpPr>
        <p:spPr bwMode="auto">
          <a:xfrm>
            <a:off x="386716" y="1280435"/>
            <a:ext cx="1815229" cy="3086100"/>
          </a:xfrm>
          <a:prstGeom prst="rect">
            <a:avLst/>
          </a:prstGeom>
        </p:spPr>
        <p:txBody>
          <a:bodyPr wrap="none" lIns="83841" tIns="41921" rIns="83841" bIns="41921" fromWordArt="1">
            <a:prstTxWarp prst="textArchDown">
              <a:avLst>
                <a:gd name="adj" fmla="val 38320"/>
              </a:avLst>
            </a:prstTxWarp>
          </a:bodyPr>
          <a:lstStyle/>
          <a:p>
            <a:pPr algn="ctr" rtl="0"/>
            <a:endParaRPr lang="en-US" sz="3600" kern="10" spc="0" dirty="0">
              <a:ln w="9525" algn="ctr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855821" y="635509"/>
            <a:ext cx="5526585" cy="2618964"/>
            <a:chOff x="-1994083" y="1042622"/>
            <a:chExt cx="6119996" cy="2919778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7771580"/>
                </p:ext>
              </p:extLst>
            </p:nvPr>
          </p:nvGraphicFramePr>
          <p:xfrm>
            <a:off x="-1691399" y="1391978"/>
            <a:ext cx="2375957" cy="24394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Microsoft Drawing" r:id="rId3" imgW="2957513" imgH="3036888" progId="MSDraw">
                    <p:embed/>
                  </p:oleObj>
                </mc:Choice>
                <mc:Fallback>
                  <p:oleObj name="Microsoft Drawing" r:id="rId3" imgW="2957513" imgH="3036888" progId="MSDraw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lum bright="10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691399" y="1391978"/>
                          <a:ext cx="2375957" cy="24394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244600" y="1562100"/>
              <a:ext cx="2881313" cy="2400300"/>
            </a:xfrm>
            <a:prstGeom prst="rect">
              <a:avLst/>
            </a:prstGeom>
          </p:spPr>
          <p:txBody>
            <a:bodyPr wrap="none" fromWordArt="1">
              <a:prstTxWarp prst="textArchDown">
                <a:avLst>
                  <a:gd name="adj" fmla="val 38320"/>
                </a:avLst>
              </a:prstTxWarp>
            </a:bodyPr>
            <a:lstStyle/>
            <a:p>
              <a:pPr algn="ctr" rtl="0"/>
              <a:endParaRPr lang="en-US" sz="3600" kern="10" spc="0" dirty="0">
                <a:ln w="9525" algn="ctr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13" name="WordArt 7"/>
            <p:cNvSpPr>
              <a:spLocks noChangeArrowheads="1" noChangeShapeType="1" noTextEdit="1"/>
            </p:cNvSpPr>
            <p:nvPr/>
          </p:nvSpPr>
          <p:spPr bwMode="auto">
            <a:xfrm>
              <a:off x="-1994083" y="1042622"/>
              <a:ext cx="2981325" cy="2882900"/>
            </a:xfrm>
            <a:prstGeom prst="rect">
              <a:avLst/>
            </a:prstGeom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/>
              <a:r>
                <a:rPr lang="en-US" sz="3600" kern="10" spc="0" dirty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Times New Roman"/>
                  <a:cs typeface="Times New Roman"/>
                </a:rPr>
                <a:t>K.N.Toosi University of Technology</a:t>
              </a:r>
              <a:endParaRPr lang="en-US" sz="3600" kern="10" spc="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endParaRPr>
            </a:p>
          </p:txBody>
        </p:sp>
      </p:grp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2118455" y="909750"/>
            <a:ext cx="2140799" cy="2103560"/>
            <a:chOff x="5419450" y="2944277"/>
            <a:chExt cx="2624092" cy="262607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5" name="Freeform 14"/>
            <p:cNvSpPr>
              <a:spLocks noChangeAspect="1"/>
            </p:cNvSpPr>
            <p:nvPr userDrawn="1"/>
          </p:nvSpPr>
          <p:spPr>
            <a:xfrm>
              <a:off x="5419450" y="2994659"/>
              <a:ext cx="2624092" cy="2575697"/>
            </a:xfrm>
            <a:custGeom>
              <a:avLst/>
              <a:gdLst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548640 w 2589581"/>
                <a:gd name="connsiteY73" fmla="*/ 205916 h 2561410"/>
                <a:gd name="connsiteX74" fmla="*/ 965607 w 2589581"/>
                <a:gd name="connsiteY74" fmla="*/ 1090 h 2561410"/>
                <a:gd name="connsiteX75" fmla="*/ 972922 w 2589581"/>
                <a:gd name="connsiteY75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548640 w 2589581"/>
                <a:gd name="connsiteY73" fmla="*/ 2059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4724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3962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3962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396240 w 2589581"/>
                <a:gd name="connsiteY73" fmla="*/ 2821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320040 w 2589581"/>
                <a:gd name="connsiteY73" fmla="*/ 4345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97511 w 2589581"/>
                <a:gd name="connsiteY72" fmla="*/ 564361 h 2561410"/>
                <a:gd name="connsiteX73" fmla="*/ 320040 w 2589581"/>
                <a:gd name="connsiteY73" fmla="*/ 4345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21311 w 2589581"/>
                <a:gd name="connsiteY72" fmla="*/ 716761 h 2561410"/>
                <a:gd name="connsiteX73" fmla="*/ 320040 w 2589581"/>
                <a:gd name="connsiteY73" fmla="*/ 4345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21311 w 2589581"/>
                <a:gd name="connsiteY72" fmla="*/ 716761 h 2561410"/>
                <a:gd name="connsiteX73" fmla="*/ 320040 w 2589581"/>
                <a:gd name="connsiteY73" fmla="*/ 4345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121311 w 2589581"/>
                <a:gd name="connsiteY72" fmla="*/ 716761 h 2561410"/>
                <a:gd name="connsiteX73" fmla="*/ 243840 w 2589581"/>
                <a:gd name="connsiteY73" fmla="*/ 5107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45111 w 2589581"/>
                <a:gd name="connsiteY72" fmla="*/ 792961 h 2561410"/>
                <a:gd name="connsiteX73" fmla="*/ 243840 w 2589581"/>
                <a:gd name="connsiteY73" fmla="*/ 5107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45111 w 2589581"/>
                <a:gd name="connsiteY72" fmla="*/ 792961 h 2561410"/>
                <a:gd name="connsiteX73" fmla="*/ 243840 w 2589581"/>
                <a:gd name="connsiteY73" fmla="*/ 5107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988642 h 2561410"/>
                <a:gd name="connsiteX72" fmla="*/ 45111 w 2589581"/>
                <a:gd name="connsiteY72" fmla="*/ 792961 h 2561410"/>
                <a:gd name="connsiteX73" fmla="*/ 243840 w 2589581"/>
                <a:gd name="connsiteY73" fmla="*/ 5107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972922 w 2589581"/>
                <a:gd name="connsiteY0" fmla="*/ 8406 h 2561410"/>
                <a:gd name="connsiteX1" fmla="*/ 972922 w 2589581"/>
                <a:gd name="connsiteY1" fmla="*/ 286383 h 2561410"/>
                <a:gd name="connsiteX2" fmla="*/ 768096 w 2589581"/>
                <a:gd name="connsiteY2" fmla="*/ 374166 h 2561410"/>
                <a:gd name="connsiteX3" fmla="*/ 585216 w 2589581"/>
                <a:gd name="connsiteY3" fmla="*/ 513154 h 2561410"/>
                <a:gd name="connsiteX4" fmla="*/ 475488 w 2589581"/>
                <a:gd name="connsiteY4" fmla="*/ 630198 h 2561410"/>
                <a:gd name="connsiteX5" fmla="*/ 380391 w 2589581"/>
                <a:gd name="connsiteY5" fmla="*/ 761871 h 2561410"/>
                <a:gd name="connsiteX6" fmla="*/ 285293 w 2589581"/>
                <a:gd name="connsiteY6" fmla="*/ 981327 h 2561410"/>
                <a:gd name="connsiteX7" fmla="*/ 248717 w 2589581"/>
                <a:gd name="connsiteY7" fmla="*/ 1230044 h 2561410"/>
                <a:gd name="connsiteX8" fmla="*/ 248717 w 2589581"/>
                <a:gd name="connsiteY8" fmla="*/ 1405609 h 2561410"/>
                <a:gd name="connsiteX9" fmla="*/ 292608 w 2589581"/>
                <a:gd name="connsiteY9" fmla="*/ 1581174 h 2561410"/>
                <a:gd name="connsiteX10" fmla="*/ 292608 w 2589581"/>
                <a:gd name="connsiteY10" fmla="*/ 1178838 h 2561410"/>
                <a:gd name="connsiteX11" fmla="*/ 329184 w 2589581"/>
                <a:gd name="connsiteY11" fmla="*/ 1047164 h 2561410"/>
                <a:gd name="connsiteX12" fmla="*/ 490119 w 2589581"/>
                <a:gd name="connsiteY12" fmla="*/ 952066 h 2561410"/>
                <a:gd name="connsiteX13" fmla="*/ 907085 w 2589581"/>
                <a:gd name="connsiteY13" fmla="*/ 952066 h 2561410"/>
                <a:gd name="connsiteX14" fmla="*/ 907085 w 2589581"/>
                <a:gd name="connsiteY14" fmla="*/ 1134946 h 2561410"/>
                <a:gd name="connsiteX15" fmla="*/ 577901 w 2589581"/>
                <a:gd name="connsiteY15" fmla="*/ 1134946 h 2561410"/>
                <a:gd name="connsiteX16" fmla="*/ 504749 w 2589581"/>
                <a:gd name="connsiteY16" fmla="*/ 1149577 h 2561410"/>
                <a:gd name="connsiteX17" fmla="*/ 475488 w 2589581"/>
                <a:gd name="connsiteY17" fmla="*/ 1222729 h 2561410"/>
                <a:gd name="connsiteX18" fmla="*/ 482804 w 2589581"/>
                <a:gd name="connsiteY18" fmla="*/ 1537282 h 2561410"/>
                <a:gd name="connsiteX19" fmla="*/ 504749 w 2589581"/>
                <a:gd name="connsiteY19" fmla="*/ 1617750 h 2561410"/>
                <a:gd name="connsiteX20" fmla="*/ 907085 w 2589581"/>
                <a:gd name="connsiteY20" fmla="*/ 1625065 h 2561410"/>
                <a:gd name="connsiteX21" fmla="*/ 1207008 w 2589581"/>
                <a:gd name="connsiteY21" fmla="*/ 959382 h 2561410"/>
                <a:gd name="connsiteX22" fmla="*/ 1419149 w 2589581"/>
                <a:gd name="connsiteY22" fmla="*/ 966697 h 2561410"/>
                <a:gd name="connsiteX23" fmla="*/ 1667866 w 2589581"/>
                <a:gd name="connsiteY23" fmla="*/ 1625065 h 2561410"/>
                <a:gd name="connsiteX24" fmla="*/ 2048256 w 2589581"/>
                <a:gd name="connsiteY24" fmla="*/ 1625065 h 2561410"/>
                <a:gd name="connsiteX25" fmla="*/ 2099463 w 2589581"/>
                <a:gd name="connsiteY25" fmla="*/ 1603119 h 2561410"/>
                <a:gd name="connsiteX26" fmla="*/ 2099463 w 2589581"/>
                <a:gd name="connsiteY26" fmla="*/ 1537282 h 2561410"/>
                <a:gd name="connsiteX27" fmla="*/ 2070202 w 2589581"/>
                <a:gd name="connsiteY27" fmla="*/ 1486076 h 2561410"/>
                <a:gd name="connsiteX28" fmla="*/ 2018996 w 2589581"/>
                <a:gd name="connsiteY28" fmla="*/ 1464130 h 2561410"/>
                <a:gd name="connsiteX29" fmla="*/ 1799540 w 2589581"/>
                <a:gd name="connsiteY29" fmla="*/ 1456815 h 2561410"/>
                <a:gd name="connsiteX30" fmla="*/ 1689812 w 2589581"/>
                <a:gd name="connsiteY30" fmla="*/ 1412924 h 2561410"/>
                <a:gd name="connsiteX31" fmla="*/ 1602029 w 2589581"/>
                <a:gd name="connsiteY31" fmla="*/ 1303196 h 2561410"/>
                <a:gd name="connsiteX32" fmla="*/ 1602029 w 2589581"/>
                <a:gd name="connsiteY32" fmla="*/ 1134946 h 2561410"/>
                <a:gd name="connsiteX33" fmla="*/ 1682496 w 2589581"/>
                <a:gd name="connsiteY33" fmla="*/ 1010588 h 2561410"/>
                <a:gd name="connsiteX34" fmla="*/ 1792224 w 2589581"/>
                <a:gd name="connsiteY34" fmla="*/ 952066 h 2561410"/>
                <a:gd name="connsiteX35" fmla="*/ 2201876 w 2589581"/>
                <a:gd name="connsiteY35" fmla="*/ 959382 h 2561410"/>
                <a:gd name="connsiteX36" fmla="*/ 2201876 w 2589581"/>
                <a:gd name="connsiteY36" fmla="*/ 1134946 h 2561410"/>
                <a:gd name="connsiteX37" fmla="*/ 1821485 w 2589581"/>
                <a:gd name="connsiteY37" fmla="*/ 1142262 h 2561410"/>
                <a:gd name="connsiteX38" fmla="*/ 1770279 w 2589581"/>
                <a:gd name="connsiteY38" fmla="*/ 1178838 h 2561410"/>
                <a:gd name="connsiteX39" fmla="*/ 1770279 w 2589581"/>
                <a:gd name="connsiteY39" fmla="*/ 1244674 h 2561410"/>
                <a:gd name="connsiteX40" fmla="*/ 1806855 w 2589581"/>
                <a:gd name="connsiteY40" fmla="*/ 1303196 h 2561410"/>
                <a:gd name="connsiteX41" fmla="*/ 2077517 w 2589581"/>
                <a:gd name="connsiteY41" fmla="*/ 1310511 h 2561410"/>
                <a:gd name="connsiteX42" fmla="*/ 2172615 w 2589581"/>
                <a:gd name="connsiteY42" fmla="*/ 1354402 h 2561410"/>
                <a:gd name="connsiteX43" fmla="*/ 2253082 w 2589581"/>
                <a:gd name="connsiteY43" fmla="*/ 1427554 h 2561410"/>
                <a:gd name="connsiteX44" fmla="*/ 2282343 w 2589581"/>
                <a:gd name="connsiteY44" fmla="*/ 1551913 h 2561410"/>
                <a:gd name="connsiteX45" fmla="*/ 2318919 w 2589581"/>
                <a:gd name="connsiteY45" fmla="*/ 1390978 h 2561410"/>
                <a:gd name="connsiteX46" fmla="*/ 2333549 w 2589581"/>
                <a:gd name="connsiteY46" fmla="*/ 1149577 h 2561410"/>
                <a:gd name="connsiteX47" fmla="*/ 2231136 w 2589581"/>
                <a:gd name="connsiteY47" fmla="*/ 842338 h 2561410"/>
                <a:gd name="connsiteX48" fmla="*/ 2092148 w 2589581"/>
                <a:gd name="connsiteY48" fmla="*/ 608252 h 2561410"/>
                <a:gd name="connsiteX49" fmla="*/ 1923898 w 2589581"/>
                <a:gd name="connsiteY49" fmla="*/ 454633 h 2561410"/>
                <a:gd name="connsiteX50" fmla="*/ 1741018 w 2589581"/>
                <a:gd name="connsiteY50" fmla="*/ 330274 h 2561410"/>
                <a:gd name="connsiteX51" fmla="*/ 1631290 w 2589581"/>
                <a:gd name="connsiteY51" fmla="*/ 286383 h 2561410"/>
                <a:gd name="connsiteX52" fmla="*/ 1602029 w 2589581"/>
                <a:gd name="connsiteY52" fmla="*/ 8406 h 2561410"/>
                <a:gd name="connsiteX53" fmla="*/ 1836116 w 2589581"/>
                <a:gd name="connsiteY53" fmla="*/ 96188 h 2561410"/>
                <a:gd name="connsiteX54" fmla="*/ 2055572 w 2589581"/>
                <a:gd name="connsiteY54" fmla="*/ 220546 h 2561410"/>
                <a:gd name="connsiteX55" fmla="*/ 2282343 w 2589581"/>
                <a:gd name="connsiteY55" fmla="*/ 432687 h 2561410"/>
                <a:gd name="connsiteX56" fmla="*/ 2435962 w 2589581"/>
                <a:gd name="connsiteY56" fmla="*/ 652143 h 2561410"/>
                <a:gd name="connsiteX57" fmla="*/ 2560320 w 2589581"/>
                <a:gd name="connsiteY57" fmla="*/ 974012 h 2561410"/>
                <a:gd name="connsiteX58" fmla="*/ 2589581 w 2589581"/>
                <a:gd name="connsiteY58" fmla="*/ 1303196 h 2561410"/>
                <a:gd name="connsiteX59" fmla="*/ 2560320 w 2589581"/>
                <a:gd name="connsiteY59" fmla="*/ 1573858 h 2561410"/>
                <a:gd name="connsiteX60" fmla="*/ 2457908 w 2589581"/>
                <a:gd name="connsiteY60" fmla="*/ 1859151 h 2561410"/>
                <a:gd name="connsiteX61" fmla="*/ 2311604 w 2589581"/>
                <a:gd name="connsiteY61" fmla="*/ 2071292 h 2561410"/>
                <a:gd name="connsiteX62" fmla="*/ 2143354 w 2589581"/>
                <a:gd name="connsiteY62" fmla="*/ 2246857 h 2561410"/>
                <a:gd name="connsiteX63" fmla="*/ 1887322 w 2589581"/>
                <a:gd name="connsiteY63" fmla="*/ 2422422 h 2561410"/>
                <a:gd name="connsiteX64" fmla="*/ 1675181 w 2589581"/>
                <a:gd name="connsiteY64" fmla="*/ 2510204 h 2561410"/>
                <a:gd name="connsiteX65" fmla="*/ 1484986 w 2589581"/>
                <a:gd name="connsiteY65" fmla="*/ 2561410 h 2561410"/>
                <a:gd name="connsiteX66" fmla="*/ 1155802 w 2589581"/>
                <a:gd name="connsiteY66" fmla="*/ 2561410 h 2561410"/>
                <a:gd name="connsiteX67" fmla="*/ 833933 w 2589581"/>
                <a:gd name="connsiteY67" fmla="*/ 2488258 h 2561410"/>
                <a:gd name="connsiteX68" fmla="*/ 482804 w 2589581"/>
                <a:gd name="connsiteY68" fmla="*/ 2290748 h 2561410"/>
                <a:gd name="connsiteX69" fmla="*/ 160935 w 2589581"/>
                <a:gd name="connsiteY69" fmla="*/ 1939618 h 2561410"/>
                <a:gd name="connsiteX70" fmla="*/ 0 w 2589581"/>
                <a:gd name="connsiteY70" fmla="*/ 1478761 h 2561410"/>
                <a:gd name="connsiteX71" fmla="*/ 14631 w 2589581"/>
                <a:gd name="connsiteY71" fmla="*/ 1293442 h 2561410"/>
                <a:gd name="connsiteX72" fmla="*/ 45111 w 2589581"/>
                <a:gd name="connsiteY72" fmla="*/ 792961 h 2561410"/>
                <a:gd name="connsiteX73" fmla="*/ 243840 w 2589581"/>
                <a:gd name="connsiteY73" fmla="*/ 510716 h 2561410"/>
                <a:gd name="connsiteX74" fmla="*/ 675942 w 2589581"/>
                <a:gd name="connsiteY74" fmla="*/ 106780 h 2561410"/>
                <a:gd name="connsiteX75" fmla="*/ 965607 w 2589581"/>
                <a:gd name="connsiteY75" fmla="*/ 1090 h 2561410"/>
                <a:gd name="connsiteX76" fmla="*/ 972922 w 2589581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7929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8691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8691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8691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8691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8691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53777 w 2638609"/>
                <a:gd name="connsiteY16" fmla="*/ 1149577 h 2561410"/>
                <a:gd name="connsiteX17" fmla="*/ 524516 w 2638609"/>
                <a:gd name="connsiteY17" fmla="*/ 1222729 h 2561410"/>
                <a:gd name="connsiteX18" fmla="*/ 531832 w 2638609"/>
                <a:gd name="connsiteY18" fmla="*/ 1537282 h 2561410"/>
                <a:gd name="connsiteX19" fmla="*/ 553777 w 2638609"/>
                <a:gd name="connsiteY19" fmla="*/ 1617750 h 2561410"/>
                <a:gd name="connsiteX20" fmla="*/ 956113 w 2638609"/>
                <a:gd name="connsiteY20" fmla="*/ 1625065 h 2561410"/>
                <a:gd name="connsiteX21" fmla="*/ 1256036 w 2638609"/>
                <a:gd name="connsiteY21" fmla="*/ 959382 h 2561410"/>
                <a:gd name="connsiteX22" fmla="*/ 1468177 w 2638609"/>
                <a:gd name="connsiteY22" fmla="*/ 966697 h 2561410"/>
                <a:gd name="connsiteX23" fmla="*/ 1716894 w 2638609"/>
                <a:gd name="connsiteY23" fmla="*/ 1625065 h 2561410"/>
                <a:gd name="connsiteX24" fmla="*/ 2097284 w 2638609"/>
                <a:gd name="connsiteY24" fmla="*/ 1625065 h 2561410"/>
                <a:gd name="connsiteX25" fmla="*/ 2148491 w 2638609"/>
                <a:gd name="connsiteY25" fmla="*/ 1603119 h 2561410"/>
                <a:gd name="connsiteX26" fmla="*/ 2148491 w 2638609"/>
                <a:gd name="connsiteY26" fmla="*/ 1537282 h 2561410"/>
                <a:gd name="connsiteX27" fmla="*/ 2119230 w 2638609"/>
                <a:gd name="connsiteY27" fmla="*/ 1486076 h 2561410"/>
                <a:gd name="connsiteX28" fmla="*/ 2068024 w 2638609"/>
                <a:gd name="connsiteY28" fmla="*/ 1464130 h 2561410"/>
                <a:gd name="connsiteX29" fmla="*/ 1848568 w 2638609"/>
                <a:gd name="connsiteY29" fmla="*/ 1456815 h 2561410"/>
                <a:gd name="connsiteX30" fmla="*/ 1738840 w 2638609"/>
                <a:gd name="connsiteY30" fmla="*/ 1412924 h 2561410"/>
                <a:gd name="connsiteX31" fmla="*/ 1651057 w 2638609"/>
                <a:gd name="connsiteY31" fmla="*/ 1303196 h 2561410"/>
                <a:gd name="connsiteX32" fmla="*/ 1651057 w 2638609"/>
                <a:gd name="connsiteY32" fmla="*/ 1134946 h 2561410"/>
                <a:gd name="connsiteX33" fmla="*/ 1731524 w 2638609"/>
                <a:gd name="connsiteY33" fmla="*/ 1010588 h 2561410"/>
                <a:gd name="connsiteX34" fmla="*/ 1841252 w 2638609"/>
                <a:gd name="connsiteY34" fmla="*/ 952066 h 2561410"/>
                <a:gd name="connsiteX35" fmla="*/ 2250904 w 2638609"/>
                <a:gd name="connsiteY35" fmla="*/ 959382 h 2561410"/>
                <a:gd name="connsiteX36" fmla="*/ 2250904 w 2638609"/>
                <a:gd name="connsiteY36" fmla="*/ 1134946 h 2561410"/>
                <a:gd name="connsiteX37" fmla="*/ 1870513 w 2638609"/>
                <a:gd name="connsiteY37" fmla="*/ 1142262 h 2561410"/>
                <a:gd name="connsiteX38" fmla="*/ 1819307 w 2638609"/>
                <a:gd name="connsiteY38" fmla="*/ 1178838 h 2561410"/>
                <a:gd name="connsiteX39" fmla="*/ 1819307 w 2638609"/>
                <a:gd name="connsiteY39" fmla="*/ 1244674 h 2561410"/>
                <a:gd name="connsiteX40" fmla="*/ 1855883 w 2638609"/>
                <a:gd name="connsiteY40" fmla="*/ 1303196 h 2561410"/>
                <a:gd name="connsiteX41" fmla="*/ 2126545 w 2638609"/>
                <a:gd name="connsiteY41" fmla="*/ 1310511 h 2561410"/>
                <a:gd name="connsiteX42" fmla="*/ 2221643 w 2638609"/>
                <a:gd name="connsiteY42" fmla="*/ 1354402 h 2561410"/>
                <a:gd name="connsiteX43" fmla="*/ 2302110 w 2638609"/>
                <a:gd name="connsiteY43" fmla="*/ 1427554 h 2561410"/>
                <a:gd name="connsiteX44" fmla="*/ 2331371 w 2638609"/>
                <a:gd name="connsiteY44" fmla="*/ 1551913 h 2561410"/>
                <a:gd name="connsiteX45" fmla="*/ 2367947 w 2638609"/>
                <a:gd name="connsiteY45" fmla="*/ 1390978 h 2561410"/>
                <a:gd name="connsiteX46" fmla="*/ 2382577 w 2638609"/>
                <a:gd name="connsiteY46" fmla="*/ 1149577 h 2561410"/>
                <a:gd name="connsiteX47" fmla="*/ 2280164 w 2638609"/>
                <a:gd name="connsiteY47" fmla="*/ 842338 h 2561410"/>
                <a:gd name="connsiteX48" fmla="*/ 2141176 w 2638609"/>
                <a:gd name="connsiteY48" fmla="*/ 608252 h 2561410"/>
                <a:gd name="connsiteX49" fmla="*/ 1972926 w 2638609"/>
                <a:gd name="connsiteY49" fmla="*/ 454633 h 2561410"/>
                <a:gd name="connsiteX50" fmla="*/ 1790046 w 2638609"/>
                <a:gd name="connsiteY50" fmla="*/ 330274 h 2561410"/>
                <a:gd name="connsiteX51" fmla="*/ 1680318 w 2638609"/>
                <a:gd name="connsiteY51" fmla="*/ 286383 h 2561410"/>
                <a:gd name="connsiteX52" fmla="*/ 1651057 w 2638609"/>
                <a:gd name="connsiteY52" fmla="*/ 8406 h 2561410"/>
                <a:gd name="connsiteX53" fmla="*/ 1885144 w 2638609"/>
                <a:gd name="connsiteY53" fmla="*/ 96188 h 2561410"/>
                <a:gd name="connsiteX54" fmla="*/ 2104600 w 2638609"/>
                <a:gd name="connsiteY54" fmla="*/ 220546 h 2561410"/>
                <a:gd name="connsiteX55" fmla="*/ 2331371 w 2638609"/>
                <a:gd name="connsiteY55" fmla="*/ 432687 h 2561410"/>
                <a:gd name="connsiteX56" fmla="*/ 2484990 w 2638609"/>
                <a:gd name="connsiteY56" fmla="*/ 652143 h 2561410"/>
                <a:gd name="connsiteX57" fmla="*/ 2609348 w 2638609"/>
                <a:gd name="connsiteY57" fmla="*/ 974012 h 2561410"/>
                <a:gd name="connsiteX58" fmla="*/ 2638609 w 2638609"/>
                <a:gd name="connsiteY58" fmla="*/ 1303196 h 2561410"/>
                <a:gd name="connsiteX59" fmla="*/ 2609348 w 2638609"/>
                <a:gd name="connsiteY59" fmla="*/ 1573858 h 2561410"/>
                <a:gd name="connsiteX60" fmla="*/ 2506936 w 2638609"/>
                <a:gd name="connsiteY60" fmla="*/ 1859151 h 2561410"/>
                <a:gd name="connsiteX61" fmla="*/ 2360632 w 2638609"/>
                <a:gd name="connsiteY61" fmla="*/ 2071292 h 2561410"/>
                <a:gd name="connsiteX62" fmla="*/ 2192382 w 2638609"/>
                <a:gd name="connsiteY62" fmla="*/ 2246857 h 2561410"/>
                <a:gd name="connsiteX63" fmla="*/ 1936350 w 2638609"/>
                <a:gd name="connsiteY63" fmla="*/ 2422422 h 2561410"/>
                <a:gd name="connsiteX64" fmla="*/ 1724209 w 2638609"/>
                <a:gd name="connsiteY64" fmla="*/ 2510204 h 2561410"/>
                <a:gd name="connsiteX65" fmla="*/ 1534014 w 2638609"/>
                <a:gd name="connsiteY65" fmla="*/ 2561410 h 2561410"/>
                <a:gd name="connsiteX66" fmla="*/ 1204830 w 2638609"/>
                <a:gd name="connsiteY66" fmla="*/ 2561410 h 2561410"/>
                <a:gd name="connsiteX67" fmla="*/ 882961 w 2638609"/>
                <a:gd name="connsiteY67" fmla="*/ 2488258 h 2561410"/>
                <a:gd name="connsiteX68" fmla="*/ 531832 w 2638609"/>
                <a:gd name="connsiteY68" fmla="*/ 2290748 h 2561410"/>
                <a:gd name="connsiteX69" fmla="*/ 209963 w 2638609"/>
                <a:gd name="connsiteY69" fmla="*/ 1939618 h 2561410"/>
                <a:gd name="connsiteX70" fmla="*/ 49028 w 2638609"/>
                <a:gd name="connsiteY70" fmla="*/ 1478761 h 2561410"/>
                <a:gd name="connsiteX71" fmla="*/ 63659 w 2638609"/>
                <a:gd name="connsiteY71" fmla="*/ 1293442 h 2561410"/>
                <a:gd name="connsiteX72" fmla="*/ 94139 w 2638609"/>
                <a:gd name="connsiteY72" fmla="*/ 869161 h 2561410"/>
                <a:gd name="connsiteX73" fmla="*/ 292868 w 2638609"/>
                <a:gd name="connsiteY73" fmla="*/ 510716 h 2561410"/>
                <a:gd name="connsiteX74" fmla="*/ 724970 w 2638609"/>
                <a:gd name="connsiteY74" fmla="*/ 106780 h 2561410"/>
                <a:gd name="connsiteX75" fmla="*/ 1014635 w 2638609"/>
                <a:gd name="connsiteY75" fmla="*/ 1090 h 2561410"/>
                <a:gd name="connsiteX76" fmla="*/ 1021950 w 2638609"/>
                <a:gd name="connsiteY76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617750 h 2561410"/>
                <a:gd name="connsiteX21" fmla="*/ 956113 w 2638609"/>
                <a:gd name="connsiteY21" fmla="*/ 1625065 h 2561410"/>
                <a:gd name="connsiteX22" fmla="*/ 1256036 w 2638609"/>
                <a:gd name="connsiteY22" fmla="*/ 959382 h 2561410"/>
                <a:gd name="connsiteX23" fmla="*/ 1468177 w 2638609"/>
                <a:gd name="connsiteY23" fmla="*/ 966697 h 2561410"/>
                <a:gd name="connsiteX24" fmla="*/ 1716894 w 2638609"/>
                <a:gd name="connsiteY24" fmla="*/ 1625065 h 2561410"/>
                <a:gd name="connsiteX25" fmla="*/ 2097284 w 2638609"/>
                <a:gd name="connsiteY25" fmla="*/ 1625065 h 2561410"/>
                <a:gd name="connsiteX26" fmla="*/ 2148491 w 2638609"/>
                <a:gd name="connsiteY26" fmla="*/ 1603119 h 2561410"/>
                <a:gd name="connsiteX27" fmla="*/ 2148491 w 2638609"/>
                <a:gd name="connsiteY27" fmla="*/ 1537282 h 2561410"/>
                <a:gd name="connsiteX28" fmla="*/ 2119230 w 2638609"/>
                <a:gd name="connsiteY28" fmla="*/ 1486076 h 2561410"/>
                <a:gd name="connsiteX29" fmla="*/ 2068024 w 2638609"/>
                <a:gd name="connsiteY29" fmla="*/ 1464130 h 2561410"/>
                <a:gd name="connsiteX30" fmla="*/ 1848568 w 2638609"/>
                <a:gd name="connsiteY30" fmla="*/ 1456815 h 2561410"/>
                <a:gd name="connsiteX31" fmla="*/ 1738840 w 2638609"/>
                <a:gd name="connsiteY31" fmla="*/ 1412924 h 2561410"/>
                <a:gd name="connsiteX32" fmla="*/ 1651057 w 2638609"/>
                <a:gd name="connsiteY32" fmla="*/ 1303196 h 2561410"/>
                <a:gd name="connsiteX33" fmla="*/ 1651057 w 2638609"/>
                <a:gd name="connsiteY33" fmla="*/ 1134946 h 2561410"/>
                <a:gd name="connsiteX34" fmla="*/ 1731524 w 2638609"/>
                <a:gd name="connsiteY34" fmla="*/ 1010588 h 2561410"/>
                <a:gd name="connsiteX35" fmla="*/ 1841252 w 2638609"/>
                <a:gd name="connsiteY35" fmla="*/ 952066 h 2561410"/>
                <a:gd name="connsiteX36" fmla="*/ 2250904 w 2638609"/>
                <a:gd name="connsiteY36" fmla="*/ 959382 h 2561410"/>
                <a:gd name="connsiteX37" fmla="*/ 2250904 w 2638609"/>
                <a:gd name="connsiteY37" fmla="*/ 1134946 h 2561410"/>
                <a:gd name="connsiteX38" fmla="*/ 1870513 w 2638609"/>
                <a:gd name="connsiteY38" fmla="*/ 1142262 h 2561410"/>
                <a:gd name="connsiteX39" fmla="*/ 1819307 w 2638609"/>
                <a:gd name="connsiteY39" fmla="*/ 1178838 h 2561410"/>
                <a:gd name="connsiteX40" fmla="*/ 1819307 w 2638609"/>
                <a:gd name="connsiteY40" fmla="*/ 1244674 h 2561410"/>
                <a:gd name="connsiteX41" fmla="*/ 1855883 w 2638609"/>
                <a:gd name="connsiteY41" fmla="*/ 1303196 h 2561410"/>
                <a:gd name="connsiteX42" fmla="*/ 2126545 w 2638609"/>
                <a:gd name="connsiteY42" fmla="*/ 1310511 h 2561410"/>
                <a:gd name="connsiteX43" fmla="*/ 2221643 w 2638609"/>
                <a:gd name="connsiteY43" fmla="*/ 1354402 h 2561410"/>
                <a:gd name="connsiteX44" fmla="*/ 2302110 w 2638609"/>
                <a:gd name="connsiteY44" fmla="*/ 1427554 h 2561410"/>
                <a:gd name="connsiteX45" fmla="*/ 2331371 w 2638609"/>
                <a:gd name="connsiteY45" fmla="*/ 1551913 h 2561410"/>
                <a:gd name="connsiteX46" fmla="*/ 2367947 w 2638609"/>
                <a:gd name="connsiteY46" fmla="*/ 1390978 h 2561410"/>
                <a:gd name="connsiteX47" fmla="*/ 2382577 w 2638609"/>
                <a:gd name="connsiteY47" fmla="*/ 1149577 h 2561410"/>
                <a:gd name="connsiteX48" fmla="*/ 2280164 w 2638609"/>
                <a:gd name="connsiteY48" fmla="*/ 842338 h 2561410"/>
                <a:gd name="connsiteX49" fmla="*/ 2141176 w 2638609"/>
                <a:gd name="connsiteY49" fmla="*/ 608252 h 2561410"/>
                <a:gd name="connsiteX50" fmla="*/ 1972926 w 2638609"/>
                <a:gd name="connsiteY50" fmla="*/ 454633 h 2561410"/>
                <a:gd name="connsiteX51" fmla="*/ 1790046 w 2638609"/>
                <a:gd name="connsiteY51" fmla="*/ 330274 h 2561410"/>
                <a:gd name="connsiteX52" fmla="*/ 1680318 w 2638609"/>
                <a:gd name="connsiteY52" fmla="*/ 286383 h 2561410"/>
                <a:gd name="connsiteX53" fmla="*/ 1651057 w 2638609"/>
                <a:gd name="connsiteY53" fmla="*/ 8406 h 2561410"/>
                <a:gd name="connsiteX54" fmla="*/ 1885144 w 2638609"/>
                <a:gd name="connsiteY54" fmla="*/ 96188 h 2561410"/>
                <a:gd name="connsiteX55" fmla="*/ 2104600 w 2638609"/>
                <a:gd name="connsiteY55" fmla="*/ 220546 h 2561410"/>
                <a:gd name="connsiteX56" fmla="*/ 2331371 w 2638609"/>
                <a:gd name="connsiteY56" fmla="*/ 432687 h 2561410"/>
                <a:gd name="connsiteX57" fmla="*/ 2484990 w 2638609"/>
                <a:gd name="connsiteY57" fmla="*/ 652143 h 2561410"/>
                <a:gd name="connsiteX58" fmla="*/ 2609348 w 2638609"/>
                <a:gd name="connsiteY58" fmla="*/ 974012 h 2561410"/>
                <a:gd name="connsiteX59" fmla="*/ 2638609 w 2638609"/>
                <a:gd name="connsiteY59" fmla="*/ 1303196 h 2561410"/>
                <a:gd name="connsiteX60" fmla="*/ 2609348 w 2638609"/>
                <a:gd name="connsiteY60" fmla="*/ 1573858 h 2561410"/>
                <a:gd name="connsiteX61" fmla="*/ 2506936 w 2638609"/>
                <a:gd name="connsiteY61" fmla="*/ 1859151 h 2561410"/>
                <a:gd name="connsiteX62" fmla="*/ 2360632 w 2638609"/>
                <a:gd name="connsiteY62" fmla="*/ 2071292 h 2561410"/>
                <a:gd name="connsiteX63" fmla="*/ 2192382 w 2638609"/>
                <a:gd name="connsiteY63" fmla="*/ 2246857 h 2561410"/>
                <a:gd name="connsiteX64" fmla="*/ 1936350 w 2638609"/>
                <a:gd name="connsiteY64" fmla="*/ 2422422 h 2561410"/>
                <a:gd name="connsiteX65" fmla="*/ 1724209 w 2638609"/>
                <a:gd name="connsiteY65" fmla="*/ 2510204 h 2561410"/>
                <a:gd name="connsiteX66" fmla="*/ 1534014 w 2638609"/>
                <a:gd name="connsiteY66" fmla="*/ 2561410 h 2561410"/>
                <a:gd name="connsiteX67" fmla="*/ 1204830 w 2638609"/>
                <a:gd name="connsiteY67" fmla="*/ 2561410 h 2561410"/>
                <a:gd name="connsiteX68" fmla="*/ 882961 w 2638609"/>
                <a:gd name="connsiteY68" fmla="*/ 2488258 h 2561410"/>
                <a:gd name="connsiteX69" fmla="*/ 531832 w 2638609"/>
                <a:gd name="connsiteY69" fmla="*/ 2290748 h 2561410"/>
                <a:gd name="connsiteX70" fmla="*/ 209963 w 2638609"/>
                <a:gd name="connsiteY70" fmla="*/ 1939618 h 2561410"/>
                <a:gd name="connsiteX71" fmla="*/ 49028 w 2638609"/>
                <a:gd name="connsiteY71" fmla="*/ 1478761 h 2561410"/>
                <a:gd name="connsiteX72" fmla="*/ 63659 w 2638609"/>
                <a:gd name="connsiteY72" fmla="*/ 1293442 h 2561410"/>
                <a:gd name="connsiteX73" fmla="*/ 94139 w 2638609"/>
                <a:gd name="connsiteY73" fmla="*/ 869161 h 2561410"/>
                <a:gd name="connsiteX74" fmla="*/ 292868 w 2638609"/>
                <a:gd name="connsiteY74" fmla="*/ 510716 h 2561410"/>
                <a:gd name="connsiteX75" fmla="*/ 724970 w 2638609"/>
                <a:gd name="connsiteY75" fmla="*/ 106780 h 2561410"/>
                <a:gd name="connsiteX76" fmla="*/ 1014635 w 2638609"/>
                <a:gd name="connsiteY76" fmla="*/ 1090 h 2561410"/>
                <a:gd name="connsiteX77" fmla="*/ 1021950 w 2638609"/>
                <a:gd name="connsiteY77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617750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724970 w 2638609"/>
                <a:gd name="connsiteY76" fmla="*/ 106780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378212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724970 w 2638609"/>
                <a:gd name="connsiteY76" fmla="*/ 106780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724970 w 2638609"/>
                <a:gd name="connsiteY76" fmla="*/ 106780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724970 w 2638609"/>
                <a:gd name="connsiteY76" fmla="*/ 106780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724970 w 2638609"/>
                <a:gd name="connsiteY76" fmla="*/ 106780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724970 w 2638609"/>
                <a:gd name="connsiteY76" fmla="*/ 106780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92868 w 2638609"/>
                <a:gd name="connsiteY75" fmla="*/ 510716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34244 w 2638609"/>
                <a:gd name="connsiteY3" fmla="*/ 513154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24516 w 2638609"/>
                <a:gd name="connsiteY4" fmla="*/ 630198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64998 w 2638609"/>
                <a:gd name="connsiteY4" fmla="*/ 575429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64998 w 2638609"/>
                <a:gd name="connsiteY4" fmla="*/ 575429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869161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64998 w 2638609"/>
                <a:gd name="connsiteY4" fmla="*/ 575429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900117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64998 w 2638609"/>
                <a:gd name="connsiteY4" fmla="*/ 575429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900117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21950 w 2638609"/>
                <a:gd name="connsiteY0" fmla="*/ 8406 h 2561410"/>
                <a:gd name="connsiteX1" fmla="*/ 1021950 w 2638609"/>
                <a:gd name="connsiteY1" fmla="*/ 286383 h 2561410"/>
                <a:gd name="connsiteX2" fmla="*/ 817124 w 2638609"/>
                <a:gd name="connsiteY2" fmla="*/ 374166 h 2561410"/>
                <a:gd name="connsiteX3" fmla="*/ 669963 w 2638609"/>
                <a:gd name="connsiteY3" fmla="*/ 470291 h 2561410"/>
                <a:gd name="connsiteX4" fmla="*/ 564998 w 2638609"/>
                <a:gd name="connsiteY4" fmla="*/ 575429 h 2561410"/>
                <a:gd name="connsiteX5" fmla="*/ 429419 w 2638609"/>
                <a:gd name="connsiteY5" fmla="*/ 761871 h 2561410"/>
                <a:gd name="connsiteX6" fmla="*/ 334321 w 2638609"/>
                <a:gd name="connsiteY6" fmla="*/ 981327 h 2561410"/>
                <a:gd name="connsiteX7" fmla="*/ 297745 w 2638609"/>
                <a:gd name="connsiteY7" fmla="*/ 1230044 h 2561410"/>
                <a:gd name="connsiteX8" fmla="*/ 297745 w 2638609"/>
                <a:gd name="connsiteY8" fmla="*/ 1405609 h 2561410"/>
                <a:gd name="connsiteX9" fmla="*/ 341636 w 2638609"/>
                <a:gd name="connsiteY9" fmla="*/ 1581174 h 2561410"/>
                <a:gd name="connsiteX10" fmla="*/ 341636 w 2638609"/>
                <a:gd name="connsiteY10" fmla="*/ 1178838 h 2561410"/>
                <a:gd name="connsiteX11" fmla="*/ 406787 w 2638609"/>
                <a:gd name="connsiteY11" fmla="*/ 1047164 h 2561410"/>
                <a:gd name="connsiteX12" fmla="*/ 539147 w 2638609"/>
                <a:gd name="connsiteY12" fmla="*/ 952066 h 2561410"/>
                <a:gd name="connsiteX13" fmla="*/ 956113 w 2638609"/>
                <a:gd name="connsiteY13" fmla="*/ 952066 h 2561410"/>
                <a:gd name="connsiteX14" fmla="*/ 956113 w 2638609"/>
                <a:gd name="connsiteY14" fmla="*/ 1134946 h 2561410"/>
                <a:gd name="connsiteX15" fmla="*/ 626929 w 2638609"/>
                <a:gd name="connsiteY15" fmla="*/ 1134946 h 2561410"/>
                <a:gd name="connsiteX16" fmla="*/ 587515 w 2638609"/>
                <a:gd name="connsiteY16" fmla="*/ 1139747 h 2561410"/>
                <a:gd name="connsiteX17" fmla="*/ 553777 w 2638609"/>
                <a:gd name="connsiteY17" fmla="*/ 1149577 h 2561410"/>
                <a:gd name="connsiteX18" fmla="*/ 524516 w 2638609"/>
                <a:gd name="connsiteY18" fmla="*/ 1222729 h 2561410"/>
                <a:gd name="connsiteX19" fmla="*/ 531832 w 2638609"/>
                <a:gd name="connsiteY19" fmla="*/ 1537282 h 2561410"/>
                <a:gd name="connsiteX20" fmla="*/ 553777 w 2638609"/>
                <a:gd name="connsiteY20" fmla="*/ 1589175 h 2561410"/>
                <a:gd name="connsiteX21" fmla="*/ 594659 w 2638609"/>
                <a:gd name="connsiteY21" fmla="*/ 1615997 h 2561410"/>
                <a:gd name="connsiteX22" fmla="*/ 956113 w 2638609"/>
                <a:gd name="connsiteY22" fmla="*/ 1625065 h 2561410"/>
                <a:gd name="connsiteX23" fmla="*/ 1256036 w 2638609"/>
                <a:gd name="connsiteY23" fmla="*/ 959382 h 2561410"/>
                <a:gd name="connsiteX24" fmla="*/ 1468177 w 2638609"/>
                <a:gd name="connsiteY24" fmla="*/ 966697 h 2561410"/>
                <a:gd name="connsiteX25" fmla="*/ 1716894 w 2638609"/>
                <a:gd name="connsiteY25" fmla="*/ 1625065 h 2561410"/>
                <a:gd name="connsiteX26" fmla="*/ 2097284 w 2638609"/>
                <a:gd name="connsiteY26" fmla="*/ 1625065 h 2561410"/>
                <a:gd name="connsiteX27" fmla="*/ 2148491 w 2638609"/>
                <a:gd name="connsiteY27" fmla="*/ 1603119 h 2561410"/>
                <a:gd name="connsiteX28" fmla="*/ 2148491 w 2638609"/>
                <a:gd name="connsiteY28" fmla="*/ 1537282 h 2561410"/>
                <a:gd name="connsiteX29" fmla="*/ 2119230 w 2638609"/>
                <a:gd name="connsiteY29" fmla="*/ 1486076 h 2561410"/>
                <a:gd name="connsiteX30" fmla="*/ 2068024 w 2638609"/>
                <a:gd name="connsiteY30" fmla="*/ 1464130 h 2561410"/>
                <a:gd name="connsiteX31" fmla="*/ 1848568 w 2638609"/>
                <a:gd name="connsiteY31" fmla="*/ 1456815 h 2561410"/>
                <a:gd name="connsiteX32" fmla="*/ 1738840 w 2638609"/>
                <a:gd name="connsiteY32" fmla="*/ 1412924 h 2561410"/>
                <a:gd name="connsiteX33" fmla="*/ 1651057 w 2638609"/>
                <a:gd name="connsiteY33" fmla="*/ 1303196 h 2561410"/>
                <a:gd name="connsiteX34" fmla="*/ 1651057 w 2638609"/>
                <a:gd name="connsiteY34" fmla="*/ 1134946 h 2561410"/>
                <a:gd name="connsiteX35" fmla="*/ 1731524 w 2638609"/>
                <a:gd name="connsiteY35" fmla="*/ 1010588 h 2561410"/>
                <a:gd name="connsiteX36" fmla="*/ 1841252 w 2638609"/>
                <a:gd name="connsiteY36" fmla="*/ 952066 h 2561410"/>
                <a:gd name="connsiteX37" fmla="*/ 2250904 w 2638609"/>
                <a:gd name="connsiteY37" fmla="*/ 959382 h 2561410"/>
                <a:gd name="connsiteX38" fmla="*/ 2250904 w 2638609"/>
                <a:gd name="connsiteY38" fmla="*/ 1134946 h 2561410"/>
                <a:gd name="connsiteX39" fmla="*/ 1870513 w 2638609"/>
                <a:gd name="connsiteY39" fmla="*/ 1142262 h 2561410"/>
                <a:gd name="connsiteX40" fmla="*/ 1819307 w 2638609"/>
                <a:gd name="connsiteY40" fmla="*/ 1178838 h 2561410"/>
                <a:gd name="connsiteX41" fmla="*/ 1819307 w 2638609"/>
                <a:gd name="connsiteY41" fmla="*/ 1244674 h 2561410"/>
                <a:gd name="connsiteX42" fmla="*/ 1855883 w 2638609"/>
                <a:gd name="connsiteY42" fmla="*/ 1303196 h 2561410"/>
                <a:gd name="connsiteX43" fmla="*/ 2126545 w 2638609"/>
                <a:gd name="connsiteY43" fmla="*/ 1310511 h 2561410"/>
                <a:gd name="connsiteX44" fmla="*/ 2221643 w 2638609"/>
                <a:gd name="connsiteY44" fmla="*/ 1354402 h 2561410"/>
                <a:gd name="connsiteX45" fmla="*/ 2302110 w 2638609"/>
                <a:gd name="connsiteY45" fmla="*/ 1427554 h 2561410"/>
                <a:gd name="connsiteX46" fmla="*/ 2331371 w 2638609"/>
                <a:gd name="connsiteY46" fmla="*/ 1551913 h 2561410"/>
                <a:gd name="connsiteX47" fmla="*/ 2367947 w 2638609"/>
                <a:gd name="connsiteY47" fmla="*/ 1390978 h 2561410"/>
                <a:gd name="connsiteX48" fmla="*/ 2382577 w 2638609"/>
                <a:gd name="connsiteY48" fmla="*/ 1149577 h 2561410"/>
                <a:gd name="connsiteX49" fmla="*/ 2280164 w 2638609"/>
                <a:gd name="connsiteY49" fmla="*/ 842338 h 2561410"/>
                <a:gd name="connsiteX50" fmla="*/ 2141176 w 2638609"/>
                <a:gd name="connsiteY50" fmla="*/ 608252 h 2561410"/>
                <a:gd name="connsiteX51" fmla="*/ 1972926 w 2638609"/>
                <a:gd name="connsiteY51" fmla="*/ 454633 h 2561410"/>
                <a:gd name="connsiteX52" fmla="*/ 1790046 w 2638609"/>
                <a:gd name="connsiteY52" fmla="*/ 330274 h 2561410"/>
                <a:gd name="connsiteX53" fmla="*/ 1680318 w 2638609"/>
                <a:gd name="connsiteY53" fmla="*/ 286383 h 2561410"/>
                <a:gd name="connsiteX54" fmla="*/ 1651057 w 2638609"/>
                <a:gd name="connsiteY54" fmla="*/ 8406 h 2561410"/>
                <a:gd name="connsiteX55" fmla="*/ 1885144 w 2638609"/>
                <a:gd name="connsiteY55" fmla="*/ 96188 h 2561410"/>
                <a:gd name="connsiteX56" fmla="*/ 2104600 w 2638609"/>
                <a:gd name="connsiteY56" fmla="*/ 220546 h 2561410"/>
                <a:gd name="connsiteX57" fmla="*/ 2331371 w 2638609"/>
                <a:gd name="connsiteY57" fmla="*/ 432687 h 2561410"/>
                <a:gd name="connsiteX58" fmla="*/ 2484990 w 2638609"/>
                <a:gd name="connsiteY58" fmla="*/ 652143 h 2561410"/>
                <a:gd name="connsiteX59" fmla="*/ 2609348 w 2638609"/>
                <a:gd name="connsiteY59" fmla="*/ 974012 h 2561410"/>
                <a:gd name="connsiteX60" fmla="*/ 2638609 w 2638609"/>
                <a:gd name="connsiteY60" fmla="*/ 1303196 h 2561410"/>
                <a:gd name="connsiteX61" fmla="*/ 2609348 w 2638609"/>
                <a:gd name="connsiteY61" fmla="*/ 1573858 h 2561410"/>
                <a:gd name="connsiteX62" fmla="*/ 2506936 w 2638609"/>
                <a:gd name="connsiteY62" fmla="*/ 1859151 h 2561410"/>
                <a:gd name="connsiteX63" fmla="*/ 2360632 w 2638609"/>
                <a:gd name="connsiteY63" fmla="*/ 2071292 h 2561410"/>
                <a:gd name="connsiteX64" fmla="*/ 2192382 w 2638609"/>
                <a:gd name="connsiteY64" fmla="*/ 2246857 h 2561410"/>
                <a:gd name="connsiteX65" fmla="*/ 1936350 w 2638609"/>
                <a:gd name="connsiteY65" fmla="*/ 2422422 h 2561410"/>
                <a:gd name="connsiteX66" fmla="*/ 1724209 w 2638609"/>
                <a:gd name="connsiteY66" fmla="*/ 2510204 h 2561410"/>
                <a:gd name="connsiteX67" fmla="*/ 1534014 w 2638609"/>
                <a:gd name="connsiteY67" fmla="*/ 2561410 h 2561410"/>
                <a:gd name="connsiteX68" fmla="*/ 1204830 w 2638609"/>
                <a:gd name="connsiteY68" fmla="*/ 2561410 h 2561410"/>
                <a:gd name="connsiteX69" fmla="*/ 882961 w 2638609"/>
                <a:gd name="connsiteY69" fmla="*/ 2488258 h 2561410"/>
                <a:gd name="connsiteX70" fmla="*/ 531832 w 2638609"/>
                <a:gd name="connsiteY70" fmla="*/ 2290748 h 2561410"/>
                <a:gd name="connsiteX71" fmla="*/ 209963 w 2638609"/>
                <a:gd name="connsiteY71" fmla="*/ 1939618 h 2561410"/>
                <a:gd name="connsiteX72" fmla="*/ 49028 w 2638609"/>
                <a:gd name="connsiteY72" fmla="*/ 1478761 h 2561410"/>
                <a:gd name="connsiteX73" fmla="*/ 63659 w 2638609"/>
                <a:gd name="connsiteY73" fmla="*/ 1293442 h 2561410"/>
                <a:gd name="connsiteX74" fmla="*/ 94139 w 2638609"/>
                <a:gd name="connsiteY74" fmla="*/ 900117 h 2561410"/>
                <a:gd name="connsiteX75" fmla="*/ 252386 w 2638609"/>
                <a:gd name="connsiteY75" fmla="*/ 563104 h 2561410"/>
                <a:gd name="connsiteX76" fmla="*/ 689251 w 2638609"/>
                <a:gd name="connsiteY76" fmla="*/ 142499 h 2561410"/>
                <a:gd name="connsiteX77" fmla="*/ 1014635 w 2638609"/>
                <a:gd name="connsiteY77" fmla="*/ 1090 h 2561410"/>
                <a:gd name="connsiteX78" fmla="*/ 1021950 w 2638609"/>
                <a:gd name="connsiteY78" fmla="*/ 8406 h 2561410"/>
                <a:gd name="connsiteX0" fmla="*/ 1050525 w 2667184"/>
                <a:gd name="connsiteY0" fmla="*/ 8406 h 2561410"/>
                <a:gd name="connsiteX1" fmla="*/ 1050525 w 2667184"/>
                <a:gd name="connsiteY1" fmla="*/ 286383 h 2561410"/>
                <a:gd name="connsiteX2" fmla="*/ 845699 w 2667184"/>
                <a:gd name="connsiteY2" fmla="*/ 374166 h 2561410"/>
                <a:gd name="connsiteX3" fmla="*/ 698538 w 2667184"/>
                <a:gd name="connsiteY3" fmla="*/ 470291 h 2561410"/>
                <a:gd name="connsiteX4" fmla="*/ 593573 w 2667184"/>
                <a:gd name="connsiteY4" fmla="*/ 575429 h 2561410"/>
                <a:gd name="connsiteX5" fmla="*/ 457994 w 2667184"/>
                <a:gd name="connsiteY5" fmla="*/ 761871 h 2561410"/>
                <a:gd name="connsiteX6" fmla="*/ 362896 w 2667184"/>
                <a:gd name="connsiteY6" fmla="*/ 981327 h 2561410"/>
                <a:gd name="connsiteX7" fmla="*/ 326320 w 2667184"/>
                <a:gd name="connsiteY7" fmla="*/ 1230044 h 2561410"/>
                <a:gd name="connsiteX8" fmla="*/ 326320 w 2667184"/>
                <a:gd name="connsiteY8" fmla="*/ 1405609 h 2561410"/>
                <a:gd name="connsiteX9" fmla="*/ 370211 w 2667184"/>
                <a:gd name="connsiteY9" fmla="*/ 1581174 h 2561410"/>
                <a:gd name="connsiteX10" fmla="*/ 370211 w 2667184"/>
                <a:gd name="connsiteY10" fmla="*/ 1178838 h 2561410"/>
                <a:gd name="connsiteX11" fmla="*/ 435362 w 2667184"/>
                <a:gd name="connsiteY11" fmla="*/ 1047164 h 2561410"/>
                <a:gd name="connsiteX12" fmla="*/ 567722 w 2667184"/>
                <a:gd name="connsiteY12" fmla="*/ 952066 h 2561410"/>
                <a:gd name="connsiteX13" fmla="*/ 984688 w 2667184"/>
                <a:gd name="connsiteY13" fmla="*/ 952066 h 2561410"/>
                <a:gd name="connsiteX14" fmla="*/ 984688 w 2667184"/>
                <a:gd name="connsiteY14" fmla="*/ 1134946 h 2561410"/>
                <a:gd name="connsiteX15" fmla="*/ 655504 w 2667184"/>
                <a:gd name="connsiteY15" fmla="*/ 1134946 h 2561410"/>
                <a:gd name="connsiteX16" fmla="*/ 616090 w 2667184"/>
                <a:gd name="connsiteY16" fmla="*/ 1139747 h 2561410"/>
                <a:gd name="connsiteX17" fmla="*/ 582352 w 2667184"/>
                <a:gd name="connsiteY17" fmla="*/ 1149577 h 2561410"/>
                <a:gd name="connsiteX18" fmla="*/ 553091 w 2667184"/>
                <a:gd name="connsiteY18" fmla="*/ 1222729 h 2561410"/>
                <a:gd name="connsiteX19" fmla="*/ 560407 w 2667184"/>
                <a:gd name="connsiteY19" fmla="*/ 1537282 h 2561410"/>
                <a:gd name="connsiteX20" fmla="*/ 582352 w 2667184"/>
                <a:gd name="connsiteY20" fmla="*/ 1589175 h 2561410"/>
                <a:gd name="connsiteX21" fmla="*/ 623234 w 2667184"/>
                <a:gd name="connsiteY21" fmla="*/ 1615997 h 2561410"/>
                <a:gd name="connsiteX22" fmla="*/ 984688 w 2667184"/>
                <a:gd name="connsiteY22" fmla="*/ 1625065 h 2561410"/>
                <a:gd name="connsiteX23" fmla="*/ 1284611 w 2667184"/>
                <a:gd name="connsiteY23" fmla="*/ 959382 h 2561410"/>
                <a:gd name="connsiteX24" fmla="*/ 1496752 w 2667184"/>
                <a:gd name="connsiteY24" fmla="*/ 966697 h 2561410"/>
                <a:gd name="connsiteX25" fmla="*/ 1745469 w 2667184"/>
                <a:gd name="connsiteY25" fmla="*/ 1625065 h 2561410"/>
                <a:gd name="connsiteX26" fmla="*/ 2125859 w 2667184"/>
                <a:gd name="connsiteY26" fmla="*/ 1625065 h 2561410"/>
                <a:gd name="connsiteX27" fmla="*/ 2177066 w 2667184"/>
                <a:gd name="connsiteY27" fmla="*/ 1603119 h 2561410"/>
                <a:gd name="connsiteX28" fmla="*/ 2177066 w 2667184"/>
                <a:gd name="connsiteY28" fmla="*/ 1537282 h 2561410"/>
                <a:gd name="connsiteX29" fmla="*/ 2147805 w 2667184"/>
                <a:gd name="connsiteY29" fmla="*/ 1486076 h 2561410"/>
                <a:gd name="connsiteX30" fmla="*/ 2096599 w 2667184"/>
                <a:gd name="connsiteY30" fmla="*/ 1464130 h 2561410"/>
                <a:gd name="connsiteX31" fmla="*/ 1877143 w 2667184"/>
                <a:gd name="connsiteY31" fmla="*/ 1456815 h 2561410"/>
                <a:gd name="connsiteX32" fmla="*/ 1767415 w 2667184"/>
                <a:gd name="connsiteY32" fmla="*/ 1412924 h 2561410"/>
                <a:gd name="connsiteX33" fmla="*/ 1679632 w 2667184"/>
                <a:gd name="connsiteY33" fmla="*/ 1303196 h 2561410"/>
                <a:gd name="connsiteX34" fmla="*/ 1679632 w 2667184"/>
                <a:gd name="connsiteY34" fmla="*/ 1134946 h 2561410"/>
                <a:gd name="connsiteX35" fmla="*/ 1760099 w 2667184"/>
                <a:gd name="connsiteY35" fmla="*/ 1010588 h 2561410"/>
                <a:gd name="connsiteX36" fmla="*/ 1869827 w 2667184"/>
                <a:gd name="connsiteY36" fmla="*/ 952066 h 2561410"/>
                <a:gd name="connsiteX37" fmla="*/ 2279479 w 2667184"/>
                <a:gd name="connsiteY37" fmla="*/ 959382 h 2561410"/>
                <a:gd name="connsiteX38" fmla="*/ 2279479 w 2667184"/>
                <a:gd name="connsiteY38" fmla="*/ 1134946 h 2561410"/>
                <a:gd name="connsiteX39" fmla="*/ 1899088 w 2667184"/>
                <a:gd name="connsiteY39" fmla="*/ 1142262 h 2561410"/>
                <a:gd name="connsiteX40" fmla="*/ 1847882 w 2667184"/>
                <a:gd name="connsiteY40" fmla="*/ 1178838 h 2561410"/>
                <a:gd name="connsiteX41" fmla="*/ 1847882 w 2667184"/>
                <a:gd name="connsiteY41" fmla="*/ 1244674 h 2561410"/>
                <a:gd name="connsiteX42" fmla="*/ 1884458 w 2667184"/>
                <a:gd name="connsiteY42" fmla="*/ 1303196 h 2561410"/>
                <a:gd name="connsiteX43" fmla="*/ 2155120 w 2667184"/>
                <a:gd name="connsiteY43" fmla="*/ 1310511 h 2561410"/>
                <a:gd name="connsiteX44" fmla="*/ 2250218 w 2667184"/>
                <a:gd name="connsiteY44" fmla="*/ 1354402 h 2561410"/>
                <a:gd name="connsiteX45" fmla="*/ 2330685 w 2667184"/>
                <a:gd name="connsiteY45" fmla="*/ 1427554 h 2561410"/>
                <a:gd name="connsiteX46" fmla="*/ 2359946 w 2667184"/>
                <a:gd name="connsiteY46" fmla="*/ 1551913 h 2561410"/>
                <a:gd name="connsiteX47" fmla="*/ 2396522 w 2667184"/>
                <a:gd name="connsiteY47" fmla="*/ 1390978 h 2561410"/>
                <a:gd name="connsiteX48" fmla="*/ 2411152 w 2667184"/>
                <a:gd name="connsiteY48" fmla="*/ 1149577 h 2561410"/>
                <a:gd name="connsiteX49" fmla="*/ 2308739 w 2667184"/>
                <a:gd name="connsiteY49" fmla="*/ 842338 h 2561410"/>
                <a:gd name="connsiteX50" fmla="*/ 2169751 w 2667184"/>
                <a:gd name="connsiteY50" fmla="*/ 608252 h 2561410"/>
                <a:gd name="connsiteX51" fmla="*/ 2001501 w 2667184"/>
                <a:gd name="connsiteY51" fmla="*/ 454633 h 2561410"/>
                <a:gd name="connsiteX52" fmla="*/ 1818621 w 2667184"/>
                <a:gd name="connsiteY52" fmla="*/ 330274 h 2561410"/>
                <a:gd name="connsiteX53" fmla="*/ 1708893 w 2667184"/>
                <a:gd name="connsiteY53" fmla="*/ 286383 h 2561410"/>
                <a:gd name="connsiteX54" fmla="*/ 1679632 w 2667184"/>
                <a:gd name="connsiteY54" fmla="*/ 8406 h 2561410"/>
                <a:gd name="connsiteX55" fmla="*/ 1913719 w 2667184"/>
                <a:gd name="connsiteY55" fmla="*/ 96188 h 2561410"/>
                <a:gd name="connsiteX56" fmla="*/ 2133175 w 2667184"/>
                <a:gd name="connsiteY56" fmla="*/ 220546 h 2561410"/>
                <a:gd name="connsiteX57" fmla="*/ 2359946 w 2667184"/>
                <a:gd name="connsiteY57" fmla="*/ 432687 h 2561410"/>
                <a:gd name="connsiteX58" fmla="*/ 2513565 w 2667184"/>
                <a:gd name="connsiteY58" fmla="*/ 652143 h 2561410"/>
                <a:gd name="connsiteX59" fmla="*/ 2637923 w 2667184"/>
                <a:gd name="connsiteY59" fmla="*/ 974012 h 2561410"/>
                <a:gd name="connsiteX60" fmla="*/ 2667184 w 2667184"/>
                <a:gd name="connsiteY60" fmla="*/ 1303196 h 2561410"/>
                <a:gd name="connsiteX61" fmla="*/ 2637923 w 2667184"/>
                <a:gd name="connsiteY61" fmla="*/ 1573858 h 2561410"/>
                <a:gd name="connsiteX62" fmla="*/ 2535511 w 2667184"/>
                <a:gd name="connsiteY62" fmla="*/ 1859151 h 2561410"/>
                <a:gd name="connsiteX63" fmla="*/ 2389207 w 2667184"/>
                <a:gd name="connsiteY63" fmla="*/ 2071292 h 2561410"/>
                <a:gd name="connsiteX64" fmla="*/ 2220957 w 2667184"/>
                <a:gd name="connsiteY64" fmla="*/ 2246857 h 2561410"/>
                <a:gd name="connsiteX65" fmla="*/ 1964925 w 2667184"/>
                <a:gd name="connsiteY65" fmla="*/ 2422422 h 2561410"/>
                <a:gd name="connsiteX66" fmla="*/ 1752784 w 2667184"/>
                <a:gd name="connsiteY66" fmla="*/ 2510204 h 2561410"/>
                <a:gd name="connsiteX67" fmla="*/ 1562589 w 2667184"/>
                <a:gd name="connsiteY67" fmla="*/ 2561410 h 2561410"/>
                <a:gd name="connsiteX68" fmla="*/ 1233405 w 2667184"/>
                <a:gd name="connsiteY68" fmla="*/ 2561410 h 2561410"/>
                <a:gd name="connsiteX69" fmla="*/ 911536 w 2667184"/>
                <a:gd name="connsiteY69" fmla="*/ 2488258 h 2561410"/>
                <a:gd name="connsiteX70" fmla="*/ 560407 w 2667184"/>
                <a:gd name="connsiteY70" fmla="*/ 2290748 h 2561410"/>
                <a:gd name="connsiteX71" fmla="*/ 238538 w 2667184"/>
                <a:gd name="connsiteY71" fmla="*/ 1939618 h 2561410"/>
                <a:gd name="connsiteX72" fmla="*/ 77603 w 2667184"/>
                <a:gd name="connsiteY72" fmla="*/ 1478761 h 2561410"/>
                <a:gd name="connsiteX73" fmla="*/ 63659 w 2667184"/>
                <a:gd name="connsiteY73" fmla="*/ 1293442 h 2561410"/>
                <a:gd name="connsiteX74" fmla="*/ 122714 w 2667184"/>
                <a:gd name="connsiteY74" fmla="*/ 900117 h 2561410"/>
                <a:gd name="connsiteX75" fmla="*/ 280961 w 2667184"/>
                <a:gd name="connsiteY75" fmla="*/ 563104 h 2561410"/>
                <a:gd name="connsiteX76" fmla="*/ 717826 w 2667184"/>
                <a:gd name="connsiteY76" fmla="*/ 142499 h 2561410"/>
                <a:gd name="connsiteX77" fmla="*/ 1043210 w 2667184"/>
                <a:gd name="connsiteY77" fmla="*/ 1090 h 2561410"/>
                <a:gd name="connsiteX78" fmla="*/ 1050525 w 2667184"/>
                <a:gd name="connsiteY78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179006 w 2607652"/>
                <a:gd name="connsiteY71" fmla="*/ 1939618 h 2561410"/>
                <a:gd name="connsiteX72" fmla="*/ 18071 w 2607652"/>
                <a:gd name="connsiteY72" fmla="*/ 1478761 h 2561410"/>
                <a:gd name="connsiteX73" fmla="*/ 4127 w 2607652"/>
                <a:gd name="connsiteY73" fmla="*/ 1293442 h 2561410"/>
                <a:gd name="connsiteX74" fmla="*/ 63182 w 2607652"/>
                <a:gd name="connsiteY74" fmla="*/ 900117 h 2561410"/>
                <a:gd name="connsiteX75" fmla="*/ 221429 w 2607652"/>
                <a:gd name="connsiteY75" fmla="*/ 563104 h 2561410"/>
                <a:gd name="connsiteX76" fmla="*/ 658294 w 2607652"/>
                <a:gd name="connsiteY76" fmla="*/ 142499 h 2561410"/>
                <a:gd name="connsiteX77" fmla="*/ 983678 w 2607652"/>
                <a:gd name="connsiteY77" fmla="*/ 1090 h 2561410"/>
                <a:gd name="connsiteX78" fmla="*/ 990993 w 2607652"/>
                <a:gd name="connsiteY78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179006 w 2607652"/>
                <a:gd name="connsiteY71" fmla="*/ 1939618 h 2561410"/>
                <a:gd name="connsiteX72" fmla="*/ 18071 w 2607652"/>
                <a:gd name="connsiteY72" fmla="*/ 1478761 h 2561410"/>
                <a:gd name="connsiteX73" fmla="*/ 16014 w 2607652"/>
                <a:gd name="connsiteY73" fmla="*/ 1420735 h 2561410"/>
                <a:gd name="connsiteX74" fmla="*/ 4127 w 2607652"/>
                <a:gd name="connsiteY74" fmla="*/ 1293442 h 2561410"/>
                <a:gd name="connsiteX75" fmla="*/ 63182 w 2607652"/>
                <a:gd name="connsiteY75" fmla="*/ 900117 h 2561410"/>
                <a:gd name="connsiteX76" fmla="*/ 221429 w 2607652"/>
                <a:gd name="connsiteY76" fmla="*/ 563104 h 2561410"/>
                <a:gd name="connsiteX77" fmla="*/ 658294 w 2607652"/>
                <a:gd name="connsiteY77" fmla="*/ 142499 h 2561410"/>
                <a:gd name="connsiteX78" fmla="*/ 983678 w 2607652"/>
                <a:gd name="connsiteY78" fmla="*/ 1090 h 2561410"/>
                <a:gd name="connsiteX79" fmla="*/ 990993 w 2607652"/>
                <a:gd name="connsiteY79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179006 w 2607652"/>
                <a:gd name="connsiteY71" fmla="*/ 1939618 h 2561410"/>
                <a:gd name="connsiteX72" fmla="*/ 63315 w 2607652"/>
                <a:gd name="connsiteY72" fmla="*/ 1643067 h 2561410"/>
                <a:gd name="connsiteX73" fmla="*/ 16014 w 2607652"/>
                <a:gd name="connsiteY73" fmla="*/ 1420735 h 2561410"/>
                <a:gd name="connsiteX74" fmla="*/ 4127 w 2607652"/>
                <a:gd name="connsiteY74" fmla="*/ 1293442 h 2561410"/>
                <a:gd name="connsiteX75" fmla="*/ 63182 w 2607652"/>
                <a:gd name="connsiteY75" fmla="*/ 900117 h 2561410"/>
                <a:gd name="connsiteX76" fmla="*/ 221429 w 2607652"/>
                <a:gd name="connsiteY76" fmla="*/ 563104 h 2561410"/>
                <a:gd name="connsiteX77" fmla="*/ 658294 w 2607652"/>
                <a:gd name="connsiteY77" fmla="*/ 142499 h 2561410"/>
                <a:gd name="connsiteX78" fmla="*/ 983678 w 2607652"/>
                <a:gd name="connsiteY78" fmla="*/ 1090 h 2561410"/>
                <a:gd name="connsiteX79" fmla="*/ 990993 w 2607652"/>
                <a:gd name="connsiteY79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179006 w 2607652"/>
                <a:gd name="connsiteY71" fmla="*/ 1939618 h 2561410"/>
                <a:gd name="connsiteX72" fmla="*/ 63315 w 2607652"/>
                <a:gd name="connsiteY72" fmla="*/ 1643067 h 2561410"/>
                <a:gd name="connsiteX73" fmla="*/ 16014 w 2607652"/>
                <a:gd name="connsiteY73" fmla="*/ 1420735 h 2561410"/>
                <a:gd name="connsiteX74" fmla="*/ 4127 w 2607652"/>
                <a:gd name="connsiteY74" fmla="*/ 1293442 h 2561410"/>
                <a:gd name="connsiteX75" fmla="*/ 63182 w 2607652"/>
                <a:gd name="connsiteY75" fmla="*/ 900117 h 2561410"/>
                <a:gd name="connsiteX76" fmla="*/ 221429 w 2607652"/>
                <a:gd name="connsiteY76" fmla="*/ 563104 h 2561410"/>
                <a:gd name="connsiteX77" fmla="*/ 658294 w 2607652"/>
                <a:gd name="connsiteY77" fmla="*/ 142499 h 2561410"/>
                <a:gd name="connsiteX78" fmla="*/ 983678 w 2607652"/>
                <a:gd name="connsiteY78" fmla="*/ 1090 h 2561410"/>
                <a:gd name="connsiteX79" fmla="*/ 990993 w 2607652"/>
                <a:gd name="connsiteY79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179006 w 2607652"/>
                <a:gd name="connsiteY71" fmla="*/ 1939618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179006 w 2607652"/>
                <a:gd name="connsiteY71" fmla="*/ 1939618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249207 w 2607652"/>
                <a:gd name="connsiteY49" fmla="*/ 842338 h 2561410"/>
                <a:gd name="connsiteX50" fmla="*/ 2110219 w 2607652"/>
                <a:gd name="connsiteY50" fmla="*/ 608252 h 2561410"/>
                <a:gd name="connsiteX51" fmla="*/ 1941969 w 2607652"/>
                <a:gd name="connsiteY51" fmla="*/ 454633 h 2561410"/>
                <a:gd name="connsiteX52" fmla="*/ 1759089 w 2607652"/>
                <a:gd name="connsiteY52" fmla="*/ 330274 h 2561410"/>
                <a:gd name="connsiteX53" fmla="*/ 1649361 w 2607652"/>
                <a:gd name="connsiteY53" fmla="*/ 286383 h 2561410"/>
                <a:gd name="connsiteX54" fmla="*/ 1620100 w 2607652"/>
                <a:gd name="connsiteY54" fmla="*/ 8406 h 2561410"/>
                <a:gd name="connsiteX55" fmla="*/ 1854187 w 2607652"/>
                <a:gd name="connsiteY55" fmla="*/ 96188 h 2561410"/>
                <a:gd name="connsiteX56" fmla="*/ 2073643 w 2607652"/>
                <a:gd name="connsiteY56" fmla="*/ 220546 h 2561410"/>
                <a:gd name="connsiteX57" fmla="*/ 2300414 w 2607652"/>
                <a:gd name="connsiteY57" fmla="*/ 432687 h 2561410"/>
                <a:gd name="connsiteX58" fmla="*/ 2454033 w 2607652"/>
                <a:gd name="connsiteY58" fmla="*/ 652143 h 2561410"/>
                <a:gd name="connsiteX59" fmla="*/ 2578391 w 2607652"/>
                <a:gd name="connsiteY59" fmla="*/ 974012 h 2561410"/>
                <a:gd name="connsiteX60" fmla="*/ 2607652 w 2607652"/>
                <a:gd name="connsiteY60" fmla="*/ 1303196 h 2561410"/>
                <a:gd name="connsiteX61" fmla="*/ 2578391 w 2607652"/>
                <a:gd name="connsiteY61" fmla="*/ 1573858 h 2561410"/>
                <a:gd name="connsiteX62" fmla="*/ 2475979 w 2607652"/>
                <a:gd name="connsiteY62" fmla="*/ 1859151 h 2561410"/>
                <a:gd name="connsiteX63" fmla="*/ 2329675 w 2607652"/>
                <a:gd name="connsiteY63" fmla="*/ 2071292 h 2561410"/>
                <a:gd name="connsiteX64" fmla="*/ 2161425 w 2607652"/>
                <a:gd name="connsiteY64" fmla="*/ 2246857 h 2561410"/>
                <a:gd name="connsiteX65" fmla="*/ 1905393 w 2607652"/>
                <a:gd name="connsiteY65" fmla="*/ 2422422 h 2561410"/>
                <a:gd name="connsiteX66" fmla="*/ 1693252 w 2607652"/>
                <a:gd name="connsiteY66" fmla="*/ 2510204 h 2561410"/>
                <a:gd name="connsiteX67" fmla="*/ 1503057 w 2607652"/>
                <a:gd name="connsiteY67" fmla="*/ 2561410 h 2561410"/>
                <a:gd name="connsiteX68" fmla="*/ 1173873 w 2607652"/>
                <a:gd name="connsiteY68" fmla="*/ 2561410 h 2561410"/>
                <a:gd name="connsiteX69" fmla="*/ 852004 w 2607652"/>
                <a:gd name="connsiteY69" fmla="*/ 2488258 h 2561410"/>
                <a:gd name="connsiteX70" fmla="*/ 500875 w 2607652"/>
                <a:gd name="connsiteY70" fmla="*/ 2290748 h 2561410"/>
                <a:gd name="connsiteX71" fmla="*/ 288543 w 2607652"/>
                <a:gd name="connsiteY71" fmla="*/ 2063443 h 2561410"/>
                <a:gd name="connsiteX72" fmla="*/ 175558 w 2607652"/>
                <a:gd name="connsiteY72" fmla="*/ 1906510 h 2561410"/>
                <a:gd name="connsiteX73" fmla="*/ 63315 w 2607652"/>
                <a:gd name="connsiteY73" fmla="*/ 1643067 h 2561410"/>
                <a:gd name="connsiteX74" fmla="*/ 16014 w 2607652"/>
                <a:gd name="connsiteY74" fmla="*/ 1420735 h 2561410"/>
                <a:gd name="connsiteX75" fmla="*/ 4127 w 2607652"/>
                <a:gd name="connsiteY75" fmla="*/ 1293442 h 2561410"/>
                <a:gd name="connsiteX76" fmla="*/ 63182 w 2607652"/>
                <a:gd name="connsiteY76" fmla="*/ 900117 h 2561410"/>
                <a:gd name="connsiteX77" fmla="*/ 221429 w 2607652"/>
                <a:gd name="connsiteY77" fmla="*/ 563104 h 2561410"/>
                <a:gd name="connsiteX78" fmla="*/ 658294 w 2607652"/>
                <a:gd name="connsiteY78" fmla="*/ 142499 h 2561410"/>
                <a:gd name="connsiteX79" fmla="*/ 983678 w 2607652"/>
                <a:gd name="connsiteY79" fmla="*/ 1090 h 2561410"/>
                <a:gd name="connsiteX80" fmla="*/ 990993 w 2607652"/>
                <a:gd name="connsiteY80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49577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187677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90978 h 2561410"/>
                <a:gd name="connsiteX48" fmla="*/ 2351620 w 2607652"/>
                <a:gd name="connsiteY48" fmla="*/ 1232921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29078 h 2561410"/>
                <a:gd name="connsiteX48" fmla="*/ 2351620 w 2607652"/>
                <a:gd name="connsiteY48" fmla="*/ 1232921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29078 h 2561410"/>
                <a:gd name="connsiteX48" fmla="*/ 2351620 w 2607652"/>
                <a:gd name="connsiteY48" fmla="*/ 1268640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29078 h 2561410"/>
                <a:gd name="connsiteX48" fmla="*/ 2351620 w 2607652"/>
                <a:gd name="connsiteY48" fmla="*/ 1190059 h 2561410"/>
                <a:gd name="connsiteX49" fmla="*/ 2309158 w 2607652"/>
                <a:gd name="connsiteY49" fmla="*/ 1030210 h 2561410"/>
                <a:gd name="connsiteX50" fmla="*/ 2249207 w 2607652"/>
                <a:gd name="connsiteY50" fmla="*/ 842338 h 2561410"/>
                <a:gd name="connsiteX51" fmla="*/ 2110219 w 2607652"/>
                <a:gd name="connsiteY51" fmla="*/ 608252 h 2561410"/>
                <a:gd name="connsiteX52" fmla="*/ 1941969 w 2607652"/>
                <a:gd name="connsiteY52" fmla="*/ 454633 h 2561410"/>
                <a:gd name="connsiteX53" fmla="*/ 1759089 w 2607652"/>
                <a:gd name="connsiteY53" fmla="*/ 330274 h 2561410"/>
                <a:gd name="connsiteX54" fmla="*/ 1649361 w 2607652"/>
                <a:gd name="connsiteY54" fmla="*/ 286383 h 2561410"/>
                <a:gd name="connsiteX55" fmla="*/ 1620100 w 2607652"/>
                <a:gd name="connsiteY55" fmla="*/ 8406 h 2561410"/>
                <a:gd name="connsiteX56" fmla="*/ 1854187 w 2607652"/>
                <a:gd name="connsiteY56" fmla="*/ 96188 h 2561410"/>
                <a:gd name="connsiteX57" fmla="*/ 2073643 w 2607652"/>
                <a:gd name="connsiteY57" fmla="*/ 220546 h 2561410"/>
                <a:gd name="connsiteX58" fmla="*/ 2300414 w 2607652"/>
                <a:gd name="connsiteY58" fmla="*/ 432687 h 2561410"/>
                <a:gd name="connsiteX59" fmla="*/ 2454033 w 2607652"/>
                <a:gd name="connsiteY59" fmla="*/ 652143 h 2561410"/>
                <a:gd name="connsiteX60" fmla="*/ 2578391 w 2607652"/>
                <a:gd name="connsiteY60" fmla="*/ 974012 h 2561410"/>
                <a:gd name="connsiteX61" fmla="*/ 2607652 w 2607652"/>
                <a:gd name="connsiteY61" fmla="*/ 1303196 h 2561410"/>
                <a:gd name="connsiteX62" fmla="*/ 2578391 w 2607652"/>
                <a:gd name="connsiteY62" fmla="*/ 1573858 h 2561410"/>
                <a:gd name="connsiteX63" fmla="*/ 2475979 w 2607652"/>
                <a:gd name="connsiteY63" fmla="*/ 1859151 h 2561410"/>
                <a:gd name="connsiteX64" fmla="*/ 2329675 w 2607652"/>
                <a:gd name="connsiteY64" fmla="*/ 2071292 h 2561410"/>
                <a:gd name="connsiteX65" fmla="*/ 2161425 w 2607652"/>
                <a:gd name="connsiteY65" fmla="*/ 2246857 h 2561410"/>
                <a:gd name="connsiteX66" fmla="*/ 1905393 w 2607652"/>
                <a:gd name="connsiteY66" fmla="*/ 2422422 h 2561410"/>
                <a:gd name="connsiteX67" fmla="*/ 1693252 w 2607652"/>
                <a:gd name="connsiteY67" fmla="*/ 2510204 h 2561410"/>
                <a:gd name="connsiteX68" fmla="*/ 1503057 w 2607652"/>
                <a:gd name="connsiteY68" fmla="*/ 2561410 h 2561410"/>
                <a:gd name="connsiteX69" fmla="*/ 1173873 w 2607652"/>
                <a:gd name="connsiteY69" fmla="*/ 2561410 h 2561410"/>
                <a:gd name="connsiteX70" fmla="*/ 852004 w 2607652"/>
                <a:gd name="connsiteY70" fmla="*/ 2488258 h 2561410"/>
                <a:gd name="connsiteX71" fmla="*/ 500875 w 2607652"/>
                <a:gd name="connsiteY71" fmla="*/ 2290748 h 2561410"/>
                <a:gd name="connsiteX72" fmla="*/ 288543 w 2607652"/>
                <a:gd name="connsiteY72" fmla="*/ 2063443 h 2561410"/>
                <a:gd name="connsiteX73" fmla="*/ 175558 w 2607652"/>
                <a:gd name="connsiteY73" fmla="*/ 1906510 h 2561410"/>
                <a:gd name="connsiteX74" fmla="*/ 63315 w 2607652"/>
                <a:gd name="connsiteY74" fmla="*/ 1643067 h 2561410"/>
                <a:gd name="connsiteX75" fmla="*/ 16014 w 2607652"/>
                <a:gd name="connsiteY75" fmla="*/ 1420735 h 2561410"/>
                <a:gd name="connsiteX76" fmla="*/ 4127 w 2607652"/>
                <a:gd name="connsiteY76" fmla="*/ 1293442 h 2561410"/>
                <a:gd name="connsiteX77" fmla="*/ 63182 w 2607652"/>
                <a:gd name="connsiteY77" fmla="*/ 900117 h 2561410"/>
                <a:gd name="connsiteX78" fmla="*/ 221429 w 2607652"/>
                <a:gd name="connsiteY78" fmla="*/ 563104 h 2561410"/>
                <a:gd name="connsiteX79" fmla="*/ 658294 w 2607652"/>
                <a:gd name="connsiteY79" fmla="*/ 142499 h 2561410"/>
                <a:gd name="connsiteX80" fmla="*/ 983678 w 2607652"/>
                <a:gd name="connsiteY80" fmla="*/ 1090 h 2561410"/>
                <a:gd name="connsiteX81" fmla="*/ 990993 w 2607652"/>
                <a:gd name="connsiteY81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29078 h 2561410"/>
                <a:gd name="connsiteX48" fmla="*/ 2351620 w 2607652"/>
                <a:gd name="connsiteY48" fmla="*/ 1190059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249207 w 2607652"/>
                <a:gd name="connsiteY51" fmla="*/ 8423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290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249207 w 2607652"/>
                <a:gd name="connsiteY51" fmla="*/ 8423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290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249207 w 2607652"/>
                <a:gd name="connsiteY51" fmla="*/ 8423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249207 w 2607652"/>
                <a:gd name="connsiteY51" fmla="*/ 8423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249207 w 2607652"/>
                <a:gd name="connsiteY51" fmla="*/ 8423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249207 w 2607652"/>
                <a:gd name="connsiteY51" fmla="*/ 8423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309158 w 2607652"/>
                <a:gd name="connsiteY50" fmla="*/ 1030210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84978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984965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984965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984965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984965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90072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352878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60034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60034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36990 w 2607652"/>
                <a:gd name="connsiteY47" fmla="*/ 1460034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25778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249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2095588 w 2607652"/>
                <a:gd name="connsiteY43" fmla="*/ 1310511 h 2561410"/>
                <a:gd name="connsiteX44" fmla="*/ 2190686 w 2607652"/>
                <a:gd name="connsiteY44" fmla="*/ 1354402 h 2561410"/>
                <a:gd name="connsiteX45" fmla="*/ 2271153 w 2607652"/>
                <a:gd name="connsiteY45" fmla="*/ 1427554 h 2561410"/>
                <a:gd name="connsiteX46" fmla="*/ 2300414 w 2607652"/>
                <a:gd name="connsiteY46" fmla="*/ 1551913 h 2561410"/>
                <a:gd name="connsiteX47" fmla="*/ 2303652 w 2607652"/>
                <a:gd name="connsiteY47" fmla="*/ 1557665 h 2561410"/>
                <a:gd name="connsiteX48" fmla="*/ 2351620 w 2607652"/>
                <a:gd name="connsiteY48" fmla="*/ 1275785 h 2561410"/>
                <a:gd name="connsiteX49" fmla="*/ 2318683 w 2607652"/>
                <a:gd name="connsiteY49" fmla="*/ 1063547 h 2561410"/>
                <a:gd name="connsiteX50" fmla="*/ 2254389 w 2607652"/>
                <a:gd name="connsiteY50" fmla="*/ 849235 h 2561410"/>
                <a:gd name="connsiteX51" fmla="*/ 2189676 w 2607652"/>
                <a:gd name="connsiteY51" fmla="*/ 728038 h 2561410"/>
                <a:gd name="connsiteX52" fmla="*/ 2110219 w 2607652"/>
                <a:gd name="connsiteY52" fmla="*/ 608252 h 2561410"/>
                <a:gd name="connsiteX53" fmla="*/ 1941969 w 2607652"/>
                <a:gd name="connsiteY53" fmla="*/ 454633 h 2561410"/>
                <a:gd name="connsiteX54" fmla="*/ 1759089 w 2607652"/>
                <a:gd name="connsiteY54" fmla="*/ 330274 h 2561410"/>
                <a:gd name="connsiteX55" fmla="*/ 1649361 w 2607652"/>
                <a:gd name="connsiteY55" fmla="*/ 286383 h 2561410"/>
                <a:gd name="connsiteX56" fmla="*/ 1620100 w 2607652"/>
                <a:gd name="connsiteY56" fmla="*/ 8406 h 2561410"/>
                <a:gd name="connsiteX57" fmla="*/ 1854187 w 2607652"/>
                <a:gd name="connsiteY57" fmla="*/ 96188 h 2561410"/>
                <a:gd name="connsiteX58" fmla="*/ 2073643 w 2607652"/>
                <a:gd name="connsiteY58" fmla="*/ 220546 h 2561410"/>
                <a:gd name="connsiteX59" fmla="*/ 2300414 w 2607652"/>
                <a:gd name="connsiteY59" fmla="*/ 432687 h 2561410"/>
                <a:gd name="connsiteX60" fmla="*/ 2454033 w 2607652"/>
                <a:gd name="connsiteY60" fmla="*/ 652143 h 2561410"/>
                <a:gd name="connsiteX61" fmla="*/ 2578391 w 2607652"/>
                <a:gd name="connsiteY61" fmla="*/ 974012 h 2561410"/>
                <a:gd name="connsiteX62" fmla="*/ 2607652 w 2607652"/>
                <a:gd name="connsiteY62" fmla="*/ 1303196 h 2561410"/>
                <a:gd name="connsiteX63" fmla="*/ 2578391 w 2607652"/>
                <a:gd name="connsiteY63" fmla="*/ 1573858 h 2561410"/>
                <a:gd name="connsiteX64" fmla="*/ 2475979 w 2607652"/>
                <a:gd name="connsiteY64" fmla="*/ 1859151 h 2561410"/>
                <a:gd name="connsiteX65" fmla="*/ 2329675 w 2607652"/>
                <a:gd name="connsiteY65" fmla="*/ 2071292 h 2561410"/>
                <a:gd name="connsiteX66" fmla="*/ 2161425 w 2607652"/>
                <a:gd name="connsiteY66" fmla="*/ 2246857 h 2561410"/>
                <a:gd name="connsiteX67" fmla="*/ 1905393 w 2607652"/>
                <a:gd name="connsiteY67" fmla="*/ 2422422 h 2561410"/>
                <a:gd name="connsiteX68" fmla="*/ 1693252 w 2607652"/>
                <a:gd name="connsiteY68" fmla="*/ 2510204 h 2561410"/>
                <a:gd name="connsiteX69" fmla="*/ 1503057 w 2607652"/>
                <a:gd name="connsiteY69" fmla="*/ 2561410 h 2561410"/>
                <a:gd name="connsiteX70" fmla="*/ 1173873 w 2607652"/>
                <a:gd name="connsiteY70" fmla="*/ 2561410 h 2561410"/>
                <a:gd name="connsiteX71" fmla="*/ 852004 w 2607652"/>
                <a:gd name="connsiteY71" fmla="*/ 2488258 h 2561410"/>
                <a:gd name="connsiteX72" fmla="*/ 500875 w 2607652"/>
                <a:gd name="connsiteY72" fmla="*/ 2290748 h 2561410"/>
                <a:gd name="connsiteX73" fmla="*/ 288543 w 2607652"/>
                <a:gd name="connsiteY73" fmla="*/ 2063443 h 2561410"/>
                <a:gd name="connsiteX74" fmla="*/ 175558 w 2607652"/>
                <a:gd name="connsiteY74" fmla="*/ 1906510 h 2561410"/>
                <a:gd name="connsiteX75" fmla="*/ 63315 w 2607652"/>
                <a:gd name="connsiteY75" fmla="*/ 1643067 h 2561410"/>
                <a:gd name="connsiteX76" fmla="*/ 16014 w 2607652"/>
                <a:gd name="connsiteY76" fmla="*/ 1420735 h 2561410"/>
                <a:gd name="connsiteX77" fmla="*/ 4127 w 2607652"/>
                <a:gd name="connsiteY77" fmla="*/ 1293442 h 2561410"/>
                <a:gd name="connsiteX78" fmla="*/ 63182 w 2607652"/>
                <a:gd name="connsiteY78" fmla="*/ 900117 h 2561410"/>
                <a:gd name="connsiteX79" fmla="*/ 221429 w 2607652"/>
                <a:gd name="connsiteY79" fmla="*/ 563104 h 2561410"/>
                <a:gd name="connsiteX80" fmla="*/ 658294 w 2607652"/>
                <a:gd name="connsiteY80" fmla="*/ 142499 h 2561410"/>
                <a:gd name="connsiteX81" fmla="*/ 983678 w 2607652"/>
                <a:gd name="connsiteY81" fmla="*/ 1090 h 2561410"/>
                <a:gd name="connsiteX82" fmla="*/ 990993 w 2607652"/>
                <a:gd name="connsiteY82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10295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08190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2066327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117534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275785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51620 w 2607652"/>
                <a:gd name="connsiteY49" fmla="*/ 1397229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15901 w 2607652"/>
                <a:gd name="connsiteY49" fmla="*/ 1482954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15901 w 2607652"/>
                <a:gd name="connsiteY49" fmla="*/ 1482954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61410"/>
                <a:gd name="connsiteX1" fmla="*/ 990993 w 2607652"/>
                <a:gd name="connsiteY1" fmla="*/ 286383 h 2561410"/>
                <a:gd name="connsiteX2" fmla="*/ 786167 w 2607652"/>
                <a:gd name="connsiteY2" fmla="*/ 374166 h 2561410"/>
                <a:gd name="connsiteX3" fmla="*/ 639006 w 2607652"/>
                <a:gd name="connsiteY3" fmla="*/ 470291 h 2561410"/>
                <a:gd name="connsiteX4" fmla="*/ 534041 w 2607652"/>
                <a:gd name="connsiteY4" fmla="*/ 575429 h 2561410"/>
                <a:gd name="connsiteX5" fmla="*/ 398462 w 2607652"/>
                <a:gd name="connsiteY5" fmla="*/ 761871 h 2561410"/>
                <a:gd name="connsiteX6" fmla="*/ 303364 w 2607652"/>
                <a:gd name="connsiteY6" fmla="*/ 981327 h 2561410"/>
                <a:gd name="connsiteX7" fmla="*/ 266788 w 2607652"/>
                <a:gd name="connsiteY7" fmla="*/ 1230044 h 2561410"/>
                <a:gd name="connsiteX8" fmla="*/ 266788 w 2607652"/>
                <a:gd name="connsiteY8" fmla="*/ 1405609 h 2561410"/>
                <a:gd name="connsiteX9" fmla="*/ 310679 w 2607652"/>
                <a:gd name="connsiteY9" fmla="*/ 1581174 h 2561410"/>
                <a:gd name="connsiteX10" fmla="*/ 310679 w 2607652"/>
                <a:gd name="connsiteY10" fmla="*/ 1178838 h 2561410"/>
                <a:gd name="connsiteX11" fmla="*/ 375830 w 2607652"/>
                <a:gd name="connsiteY11" fmla="*/ 1047164 h 2561410"/>
                <a:gd name="connsiteX12" fmla="*/ 589152 w 2607652"/>
                <a:gd name="connsiteY12" fmla="*/ 952066 h 2561410"/>
                <a:gd name="connsiteX13" fmla="*/ 925156 w 2607652"/>
                <a:gd name="connsiteY13" fmla="*/ 952066 h 2561410"/>
                <a:gd name="connsiteX14" fmla="*/ 925156 w 2607652"/>
                <a:gd name="connsiteY14" fmla="*/ 1134946 h 2561410"/>
                <a:gd name="connsiteX15" fmla="*/ 595972 w 2607652"/>
                <a:gd name="connsiteY15" fmla="*/ 1134946 h 2561410"/>
                <a:gd name="connsiteX16" fmla="*/ 556558 w 2607652"/>
                <a:gd name="connsiteY16" fmla="*/ 1139747 h 2561410"/>
                <a:gd name="connsiteX17" fmla="*/ 522820 w 2607652"/>
                <a:gd name="connsiteY17" fmla="*/ 1149577 h 2561410"/>
                <a:gd name="connsiteX18" fmla="*/ 493559 w 2607652"/>
                <a:gd name="connsiteY18" fmla="*/ 1222729 h 2561410"/>
                <a:gd name="connsiteX19" fmla="*/ 500875 w 2607652"/>
                <a:gd name="connsiteY19" fmla="*/ 1537282 h 2561410"/>
                <a:gd name="connsiteX20" fmla="*/ 522820 w 2607652"/>
                <a:gd name="connsiteY20" fmla="*/ 1589175 h 2561410"/>
                <a:gd name="connsiteX21" fmla="*/ 563702 w 2607652"/>
                <a:gd name="connsiteY21" fmla="*/ 1615997 h 2561410"/>
                <a:gd name="connsiteX22" fmla="*/ 925156 w 2607652"/>
                <a:gd name="connsiteY22" fmla="*/ 1625065 h 2561410"/>
                <a:gd name="connsiteX23" fmla="*/ 1225079 w 2607652"/>
                <a:gd name="connsiteY23" fmla="*/ 959382 h 2561410"/>
                <a:gd name="connsiteX24" fmla="*/ 1437220 w 2607652"/>
                <a:gd name="connsiteY24" fmla="*/ 966697 h 2561410"/>
                <a:gd name="connsiteX25" fmla="*/ 1685937 w 2607652"/>
                <a:gd name="connsiteY25" fmla="*/ 1625065 h 2561410"/>
                <a:gd name="connsiteX26" fmla="*/ 1928215 w 2607652"/>
                <a:gd name="connsiteY26" fmla="*/ 1625065 h 2561410"/>
                <a:gd name="connsiteX27" fmla="*/ 2086578 w 2607652"/>
                <a:gd name="connsiteY27" fmla="*/ 1603119 h 2561410"/>
                <a:gd name="connsiteX28" fmla="*/ 2117534 w 2607652"/>
                <a:gd name="connsiteY28" fmla="*/ 1537282 h 2561410"/>
                <a:gd name="connsiteX29" fmla="*/ 2088273 w 2607652"/>
                <a:gd name="connsiteY29" fmla="*/ 1486076 h 2561410"/>
                <a:gd name="connsiteX30" fmla="*/ 2037067 w 2607652"/>
                <a:gd name="connsiteY30" fmla="*/ 1464130 h 2561410"/>
                <a:gd name="connsiteX31" fmla="*/ 1817611 w 2607652"/>
                <a:gd name="connsiteY31" fmla="*/ 1456815 h 2561410"/>
                <a:gd name="connsiteX32" fmla="*/ 1707883 w 2607652"/>
                <a:gd name="connsiteY32" fmla="*/ 1412924 h 2561410"/>
                <a:gd name="connsiteX33" fmla="*/ 1620100 w 2607652"/>
                <a:gd name="connsiteY33" fmla="*/ 1303196 h 2561410"/>
                <a:gd name="connsiteX34" fmla="*/ 1620100 w 2607652"/>
                <a:gd name="connsiteY34" fmla="*/ 1134946 h 2561410"/>
                <a:gd name="connsiteX35" fmla="*/ 1700567 w 2607652"/>
                <a:gd name="connsiteY35" fmla="*/ 1010588 h 2561410"/>
                <a:gd name="connsiteX36" fmla="*/ 1855539 w 2607652"/>
                <a:gd name="connsiteY36" fmla="*/ 952066 h 2561410"/>
                <a:gd name="connsiteX37" fmla="*/ 2219947 w 2607652"/>
                <a:gd name="connsiteY37" fmla="*/ 959382 h 2561410"/>
                <a:gd name="connsiteX38" fmla="*/ 2219947 w 2607652"/>
                <a:gd name="connsiteY38" fmla="*/ 1134946 h 2561410"/>
                <a:gd name="connsiteX39" fmla="*/ 1839556 w 2607652"/>
                <a:gd name="connsiteY39" fmla="*/ 1142262 h 2561410"/>
                <a:gd name="connsiteX40" fmla="*/ 1788350 w 2607652"/>
                <a:gd name="connsiteY40" fmla="*/ 1178838 h 2561410"/>
                <a:gd name="connsiteX41" fmla="*/ 1788350 w 2607652"/>
                <a:gd name="connsiteY41" fmla="*/ 1244674 h 2561410"/>
                <a:gd name="connsiteX42" fmla="*/ 1863026 w 2607652"/>
                <a:gd name="connsiteY42" fmla="*/ 1303196 h 2561410"/>
                <a:gd name="connsiteX43" fmla="*/ 1863864 w 2607652"/>
                <a:gd name="connsiteY43" fmla="*/ 1304053 h 2561410"/>
                <a:gd name="connsiteX44" fmla="*/ 2095588 w 2607652"/>
                <a:gd name="connsiteY44" fmla="*/ 1310511 h 2561410"/>
                <a:gd name="connsiteX45" fmla="*/ 2190686 w 2607652"/>
                <a:gd name="connsiteY45" fmla="*/ 1354402 h 2561410"/>
                <a:gd name="connsiteX46" fmla="*/ 2271153 w 2607652"/>
                <a:gd name="connsiteY46" fmla="*/ 1427554 h 2561410"/>
                <a:gd name="connsiteX47" fmla="*/ 2300414 w 2607652"/>
                <a:gd name="connsiteY47" fmla="*/ 1551913 h 2561410"/>
                <a:gd name="connsiteX48" fmla="*/ 2303652 w 2607652"/>
                <a:gd name="connsiteY48" fmla="*/ 1557665 h 2561410"/>
                <a:gd name="connsiteX49" fmla="*/ 2315901 w 2607652"/>
                <a:gd name="connsiteY49" fmla="*/ 1482954 h 2561410"/>
                <a:gd name="connsiteX50" fmla="*/ 2318683 w 2607652"/>
                <a:gd name="connsiteY50" fmla="*/ 1063547 h 2561410"/>
                <a:gd name="connsiteX51" fmla="*/ 2254389 w 2607652"/>
                <a:gd name="connsiteY51" fmla="*/ 849235 h 2561410"/>
                <a:gd name="connsiteX52" fmla="*/ 2189676 w 2607652"/>
                <a:gd name="connsiteY52" fmla="*/ 728038 h 2561410"/>
                <a:gd name="connsiteX53" fmla="*/ 2110219 w 2607652"/>
                <a:gd name="connsiteY53" fmla="*/ 608252 h 2561410"/>
                <a:gd name="connsiteX54" fmla="*/ 1941969 w 2607652"/>
                <a:gd name="connsiteY54" fmla="*/ 454633 h 2561410"/>
                <a:gd name="connsiteX55" fmla="*/ 1759089 w 2607652"/>
                <a:gd name="connsiteY55" fmla="*/ 330274 h 2561410"/>
                <a:gd name="connsiteX56" fmla="*/ 1649361 w 2607652"/>
                <a:gd name="connsiteY56" fmla="*/ 286383 h 2561410"/>
                <a:gd name="connsiteX57" fmla="*/ 1620100 w 2607652"/>
                <a:gd name="connsiteY57" fmla="*/ 8406 h 2561410"/>
                <a:gd name="connsiteX58" fmla="*/ 1854187 w 2607652"/>
                <a:gd name="connsiteY58" fmla="*/ 96188 h 2561410"/>
                <a:gd name="connsiteX59" fmla="*/ 2073643 w 2607652"/>
                <a:gd name="connsiteY59" fmla="*/ 220546 h 2561410"/>
                <a:gd name="connsiteX60" fmla="*/ 2300414 w 2607652"/>
                <a:gd name="connsiteY60" fmla="*/ 432687 h 2561410"/>
                <a:gd name="connsiteX61" fmla="*/ 2454033 w 2607652"/>
                <a:gd name="connsiteY61" fmla="*/ 652143 h 2561410"/>
                <a:gd name="connsiteX62" fmla="*/ 2578391 w 2607652"/>
                <a:gd name="connsiteY62" fmla="*/ 974012 h 2561410"/>
                <a:gd name="connsiteX63" fmla="*/ 2607652 w 2607652"/>
                <a:gd name="connsiteY63" fmla="*/ 1303196 h 2561410"/>
                <a:gd name="connsiteX64" fmla="*/ 2578391 w 2607652"/>
                <a:gd name="connsiteY64" fmla="*/ 1573858 h 2561410"/>
                <a:gd name="connsiteX65" fmla="*/ 2475979 w 2607652"/>
                <a:gd name="connsiteY65" fmla="*/ 1859151 h 2561410"/>
                <a:gd name="connsiteX66" fmla="*/ 2329675 w 2607652"/>
                <a:gd name="connsiteY66" fmla="*/ 2071292 h 2561410"/>
                <a:gd name="connsiteX67" fmla="*/ 2161425 w 2607652"/>
                <a:gd name="connsiteY67" fmla="*/ 2246857 h 2561410"/>
                <a:gd name="connsiteX68" fmla="*/ 1905393 w 2607652"/>
                <a:gd name="connsiteY68" fmla="*/ 2422422 h 2561410"/>
                <a:gd name="connsiteX69" fmla="*/ 1693252 w 2607652"/>
                <a:gd name="connsiteY69" fmla="*/ 2510204 h 2561410"/>
                <a:gd name="connsiteX70" fmla="*/ 1503057 w 2607652"/>
                <a:gd name="connsiteY70" fmla="*/ 2561410 h 2561410"/>
                <a:gd name="connsiteX71" fmla="*/ 1173873 w 2607652"/>
                <a:gd name="connsiteY71" fmla="*/ 2561410 h 2561410"/>
                <a:gd name="connsiteX72" fmla="*/ 852004 w 2607652"/>
                <a:gd name="connsiteY72" fmla="*/ 2488258 h 2561410"/>
                <a:gd name="connsiteX73" fmla="*/ 500875 w 2607652"/>
                <a:gd name="connsiteY73" fmla="*/ 2290748 h 2561410"/>
                <a:gd name="connsiteX74" fmla="*/ 288543 w 2607652"/>
                <a:gd name="connsiteY74" fmla="*/ 2063443 h 2561410"/>
                <a:gd name="connsiteX75" fmla="*/ 175558 w 2607652"/>
                <a:gd name="connsiteY75" fmla="*/ 1906510 h 2561410"/>
                <a:gd name="connsiteX76" fmla="*/ 63315 w 2607652"/>
                <a:gd name="connsiteY76" fmla="*/ 1643067 h 2561410"/>
                <a:gd name="connsiteX77" fmla="*/ 16014 w 2607652"/>
                <a:gd name="connsiteY77" fmla="*/ 1420735 h 2561410"/>
                <a:gd name="connsiteX78" fmla="*/ 4127 w 2607652"/>
                <a:gd name="connsiteY78" fmla="*/ 1293442 h 2561410"/>
                <a:gd name="connsiteX79" fmla="*/ 63182 w 2607652"/>
                <a:gd name="connsiteY79" fmla="*/ 900117 h 2561410"/>
                <a:gd name="connsiteX80" fmla="*/ 221429 w 2607652"/>
                <a:gd name="connsiteY80" fmla="*/ 563104 h 2561410"/>
                <a:gd name="connsiteX81" fmla="*/ 658294 w 2607652"/>
                <a:gd name="connsiteY81" fmla="*/ 142499 h 2561410"/>
                <a:gd name="connsiteX82" fmla="*/ 983678 w 2607652"/>
                <a:gd name="connsiteY82" fmla="*/ 1090 h 2561410"/>
                <a:gd name="connsiteX83" fmla="*/ 990993 w 2607652"/>
                <a:gd name="connsiteY83" fmla="*/ 8406 h 2561410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652143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54033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41969 w 2607652"/>
                <a:gd name="connsiteY54" fmla="*/ 454633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974012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303196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427021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217471 h 2575697"/>
                <a:gd name="connsiteX64" fmla="*/ 2578391 w 2607652"/>
                <a:gd name="connsiteY64" fmla="*/ 1573858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217471 h 2575697"/>
                <a:gd name="connsiteX64" fmla="*/ 2528385 w 2607652"/>
                <a:gd name="connsiteY64" fmla="*/ 1709590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217471 h 2575697"/>
                <a:gd name="connsiteX64" fmla="*/ 2528385 w 2607652"/>
                <a:gd name="connsiteY64" fmla="*/ 1709590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217471 h 2575697"/>
                <a:gd name="connsiteX64" fmla="*/ 2528385 w 2607652"/>
                <a:gd name="connsiteY64" fmla="*/ 1709590 h 2575697"/>
                <a:gd name="connsiteX65" fmla="*/ 2475979 w 2607652"/>
                <a:gd name="connsiteY65" fmla="*/ 1859151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217471 h 2575697"/>
                <a:gd name="connsiteX64" fmla="*/ 2528385 w 2607652"/>
                <a:gd name="connsiteY64" fmla="*/ 1709590 h 2575697"/>
                <a:gd name="connsiteX65" fmla="*/ 2416448 w 2607652"/>
                <a:gd name="connsiteY65" fmla="*/ 1937733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607652"/>
                <a:gd name="connsiteY0" fmla="*/ 8406 h 2575697"/>
                <a:gd name="connsiteX1" fmla="*/ 990993 w 2607652"/>
                <a:gd name="connsiteY1" fmla="*/ 286383 h 2575697"/>
                <a:gd name="connsiteX2" fmla="*/ 786167 w 2607652"/>
                <a:gd name="connsiteY2" fmla="*/ 374166 h 2575697"/>
                <a:gd name="connsiteX3" fmla="*/ 639006 w 2607652"/>
                <a:gd name="connsiteY3" fmla="*/ 470291 h 2575697"/>
                <a:gd name="connsiteX4" fmla="*/ 534041 w 2607652"/>
                <a:gd name="connsiteY4" fmla="*/ 575429 h 2575697"/>
                <a:gd name="connsiteX5" fmla="*/ 398462 w 2607652"/>
                <a:gd name="connsiteY5" fmla="*/ 761871 h 2575697"/>
                <a:gd name="connsiteX6" fmla="*/ 303364 w 2607652"/>
                <a:gd name="connsiteY6" fmla="*/ 981327 h 2575697"/>
                <a:gd name="connsiteX7" fmla="*/ 266788 w 2607652"/>
                <a:gd name="connsiteY7" fmla="*/ 1230044 h 2575697"/>
                <a:gd name="connsiteX8" fmla="*/ 266788 w 2607652"/>
                <a:gd name="connsiteY8" fmla="*/ 1405609 h 2575697"/>
                <a:gd name="connsiteX9" fmla="*/ 310679 w 2607652"/>
                <a:gd name="connsiteY9" fmla="*/ 1581174 h 2575697"/>
                <a:gd name="connsiteX10" fmla="*/ 310679 w 2607652"/>
                <a:gd name="connsiteY10" fmla="*/ 1178838 h 2575697"/>
                <a:gd name="connsiteX11" fmla="*/ 375830 w 2607652"/>
                <a:gd name="connsiteY11" fmla="*/ 1047164 h 2575697"/>
                <a:gd name="connsiteX12" fmla="*/ 589152 w 2607652"/>
                <a:gd name="connsiteY12" fmla="*/ 952066 h 2575697"/>
                <a:gd name="connsiteX13" fmla="*/ 925156 w 2607652"/>
                <a:gd name="connsiteY13" fmla="*/ 952066 h 2575697"/>
                <a:gd name="connsiteX14" fmla="*/ 925156 w 2607652"/>
                <a:gd name="connsiteY14" fmla="*/ 1134946 h 2575697"/>
                <a:gd name="connsiteX15" fmla="*/ 595972 w 2607652"/>
                <a:gd name="connsiteY15" fmla="*/ 1134946 h 2575697"/>
                <a:gd name="connsiteX16" fmla="*/ 556558 w 2607652"/>
                <a:gd name="connsiteY16" fmla="*/ 1139747 h 2575697"/>
                <a:gd name="connsiteX17" fmla="*/ 522820 w 2607652"/>
                <a:gd name="connsiteY17" fmla="*/ 1149577 h 2575697"/>
                <a:gd name="connsiteX18" fmla="*/ 493559 w 2607652"/>
                <a:gd name="connsiteY18" fmla="*/ 1222729 h 2575697"/>
                <a:gd name="connsiteX19" fmla="*/ 500875 w 2607652"/>
                <a:gd name="connsiteY19" fmla="*/ 1537282 h 2575697"/>
                <a:gd name="connsiteX20" fmla="*/ 522820 w 2607652"/>
                <a:gd name="connsiteY20" fmla="*/ 1589175 h 2575697"/>
                <a:gd name="connsiteX21" fmla="*/ 563702 w 2607652"/>
                <a:gd name="connsiteY21" fmla="*/ 1615997 h 2575697"/>
                <a:gd name="connsiteX22" fmla="*/ 925156 w 2607652"/>
                <a:gd name="connsiteY22" fmla="*/ 1625065 h 2575697"/>
                <a:gd name="connsiteX23" fmla="*/ 1225079 w 2607652"/>
                <a:gd name="connsiteY23" fmla="*/ 959382 h 2575697"/>
                <a:gd name="connsiteX24" fmla="*/ 1437220 w 2607652"/>
                <a:gd name="connsiteY24" fmla="*/ 966697 h 2575697"/>
                <a:gd name="connsiteX25" fmla="*/ 1685937 w 2607652"/>
                <a:gd name="connsiteY25" fmla="*/ 1625065 h 2575697"/>
                <a:gd name="connsiteX26" fmla="*/ 1928215 w 2607652"/>
                <a:gd name="connsiteY26" fmla="*/ 1625065 h 2575697"/>
                <a:gd name="connsiteX27" fmla="*/ 2086578 w 2607652"/>
                <a:gd name="connsiteY27" fmla="*/ 1603119 h 2575697"/>
                <a:gd name="connsiteX28" fmla="*/ 2117534 w 2607652"/>
                <a:gd name="connsiteY28" fmla="*/ 1537282 h 2575697"/>
                <a:gd name="connsiteX29" fmla="*/ 2088273 w 2607652"/>
                <a:gd name="connsiteY29" fmla="*/ 1486076 h 2575697"/>
                <a:gd name="connsiteX30" fmla="*/ 2037067 w 2607652"/>
                <a:gd name="connsiteY30" fmla="*/ 1464130 h 2575697"/>
                <a:gd name="connsiteX31" fmla="*/ 1817611 w 2607652"/>
                <a:gd name="connsiteY31" fmla="*/ 1456815 h 2575697"/>
                <a:gd name="connsiteX32" fmla="*/ 1707883 w 2607652"/>
                <a:gd name="connsiteY32" fmla="*/ 1412924 h 2575697"/>
                <a:gd name="connsiteX33" fmla="*/ 1620100 w 2607652"/>
                <a:gd name="connsiteY33" fmla="*/ 1303196 h 2575697"/>
                <a:gd name="connsiteX34" fmla="*/ 1620100 w 2607652"/>
                <a:gd name="connsiteY34" fmla="*/ 1134946 h 2575697"/>
                <a:gd name="connsiteX35" fmla="*/ 1700567 w 2607652"/>
                <a:gd name="connsiteY35" fmla="*/ 1010588 h 2575697"/>
                <a:gd name="connsiteX36" fmla="*/ 1855539 w 2607652"/>
                <a:gd name="connsiteY36" fmla="*/ 952066 h 2575697"/>
                <a:gd name="connsiteX37" fmla="*/ 2219947 w 2607652"/>
                <a:gd name="connsiteY37" fmla="*/ 959382 h 2575697"/>
                <a:gd name="connsiteX38" fmla="*/ 2219947 w 2607652"/>
                <a:gd name="connsiteY38" fmla="*/ 1134946 h 2575697"/>
                <a:gd name="connsiteX39" fmla="*/ 1839556 w 2607652"/>
                <a:gd name="connsiteY39" fmla="*/ 1142262 h 2575697"/>
                <a:gd name="connsiteX40" fmla="*/ 1788350 w 2607652"/>
                <a:gd name="connsiteY40" fmla="*/ 1178838 h 2575697"/>
                <a:gd name="connsiteX41" fmla="*/ 1788350 w 2607652"/>
                <a:gd name="connsiteY41" fmla="*/ 1244674 h 2575697"/>
                <a:gd name="connsiteX42" fmla="*/ 1863026 w 2607652"/>
                <a:gd name="connsiteY42" fmla="*/ 1303196 h 2575697"/>
                <a:gd name="connsiteX43" fmla="*/ 1863864 w 2607652"/>
                <a:gd name="connsiteY43" fmla="*/ 1304053 h 2575697"/>
                <a:gd name="connsiteX44" fmla="*/ 2095588 w 2607652"/>
                <a:gd name="connsiteY44" fmla="*/ 1310511 h 2575697"/>
                <a:gd name="connsiteX45" fmla="*/ 2190686 w 2607652"/>
                <a:gd name="connsiteY45" fmla="*/ 1354402 h 2575697"/>
                <a:gd name="connsiteX46" fmla="*/ 2271153 w 2607652"/>
                <a:gd name="connsiteY46" fmla="*/ 1427554 h 2575697"/>
                <a:gd name="connsiteX47" fmla="*/ 2300414 w 2607652"/>
                <a:gd name="connsiteY47" fmla="*/ 1551913 h 2575697"/>
                <a:gd name="connsiteX48" fmla="*/ 2303652 w 2607652"/>
                <a:gd name="connsiteY48" fmla="*/ 1557665 h 2575697"/>
                <a:gd name="connsiteX49" fmla="*/ 2315901 w 2607652"/>
                <a:gd name="connsiteY49" fmla="*/ 1482954 h 2575697"/>
                <a:gd name="connsiteX50" fmla="*/ 2318683 w 2607652"/>
                <a:gd name="connsiteY50" fmla="*/ 1063547 h 2575697"/>
                <a:gd name="connsiteX51" fmla="*/ 2254389 w 2607652"/>
                <a:gd name="connsiteY51" fmla="*/ 849235 h 2575697"/>
                <a:gd name="connsiteX52" fmla="*/ 2189676 w 2607652"/>
                <a:gd name="connsiteY52" fmla="*/ 728038 h 2575697"/>
                <a:gd name="connsiteX53" fmla="*/ 2110219 w 2607652"/>
                <a:gd name="connsiteY53" fmla="*/ 608252 h 2575697"/>
                <a:gd name="connsiteX54" fmla="*/ 1901488 w 2607652"/>
                <a:gd name="connsiteY54" fmla="*/ 414151 h 2575697"/>
                <a:gd name="connsiteX55" fmla="*/ 1759089 w 2607652"/>
                <a:gd name="connsiteY55" fmla="*/ 330274 h 2575697"/>
                <a:gd name="connsiteX56" fmla="*/ 1649361 w 2607652"/>
                <a:gd name="connsiteY56" fmla="*/ 286383 h 2575697"/>
                <a:gd name="connsiteX57" fmla="*/ 1620100 w 2607652"/>
                <a:gd name="connsiteY57" fmla="*/ 8406 h 2575697"/>
                <a:gd name="connsiteX58" fmla="*/ 1854187 w 2607652"/>
                <a:gd name="connsiteY58" fmla="*/ 96188 h 2575697"/>
                <a:gd name="connsiteX59" fmla="*/ 2073643 w 2607652"/>
                <a:gd name="connsiteY59" fmla="*/ 220546 h 2575697"/>
                <a:gd name="connsiteX60" fmla="*/ 2300414 w 2607652"/>
                <a:gd name="connsiteY60" fmla="*/ 432687 h 2575697"/>
                <a:gd name="connsiteX61" fmla="*/ 2482608 w 2607652"/>
                <a:gd name="connsiteY61" fmla="*/ 735486 h 2575697"/>
                <a:gd name="connsiteX62" fmla="*/ 2578391 w 2607652"/>
                <a:gd name="connsiteY62" fmla="*/ 1002587 h 2575697"/>
                <a:gd name="connsiteX63" fmla="*/ 2607652 w 2607652"/>
                <a:gd name="connsiteY63" fmla="*/ 1317484 h 2575697"/>
                <a:gd name="connsiteX64" fmla="*/ 2528385 w 2607652"/>
                <a:gd name="connsiteY64" fmla="*/ 1709590 h 2575697"/>
                <a:gd name="connsiteX65" fmla="*/ 2416448 w 2607652"/>
                <a:gd name="connsiteY65" fmla="*/ 1937733 h 2575697"/>
                <a:gd name="connsiteX66" fmla="*/ 2329675 w 2607652"/>
                <a:gd name="connsiteY66" fmla="*/ 2071292 h 2575697"/>
                <a:gd name="connsiteX67" fmla="*/ 2161425 w 2607652"/>
                <a:gd name="connsiteY67" fmla="*/ 2246857 h 2575697"/>
                <a:gd name="connsiteX68" fmla="*/ 1905393 w 2607652"/>
                <a:gd name="connsiteY68" fmla="*/ 2422422 h 2575697"/>
                <a:gd name="connsiteX69" fmla="*/ 1693252 w 2607652"/>
                <a:gd name="connsiteY69" fmla="*/ 2510204 h 2575697"/>
                <a:gd name="connsiteX70" fmla="*/ 1503057 w 2607652"/>
                <a:gd name="connsiteY70" fmla="*/ 2561410 h 2575697"/>
                <a:gd name="connsiteX71" fmla="*/ 1173873 w 2607652"/>
                <a:gd name="connsiteY71" fmla="*/ 2561410 h 2575697"/>
                <a:gd name="connsiteX72" fmla="*/ 852004 w 2607652"/>
                <a:gd name="connsiteY72" fmla="*/ 2488258 h 2575697"/>
                <a:gd name="connsiteX73" fmla="*/ 500875 w 2607652"/>
                <a:gd name="connsiteY73" fmla="*/ 2290748 h 2575697"/>
                <a:gd name="connsiteX74" fmla="*/ 288543 w 2607652"/>
                <a:gd name="connsiteY74" fmla="*/ 2063443 h 2575697"/>
                <a:gd name="connsiteX75" fmla="*/ 175558 w 2607652"/>
                <a:gd name="connsiteY75" fmla="*/ 1906510 h 2575697"/>
                <a:gd name="connsiteX76" fmla="*/ 63315 w 2607652"/>
                <a:gd name="connsiteY76" fmla="*/ 1643067 h 2575697"/>
                <a:gd name="connsiteX77" fmla="*/ 16014 w 2607652"/>
                <a:gd name="connsiteY77" fmla="*/ 1420735 h 2575697"/>
                <a:gd name="connsiteX78" fmla="*/ 4127 w 2607652"/>
                <a:gd name="connsiteY78" fmla="*/ 1293442 h 2575697"/>
                <a:gd name="connsiteX79" fmla="*/ 63182 w 2607652"/>
                <a:gd name="connsiteY79" fmla="*/ 900117 h 2575697"/>
                <a:gd name="connsiteX80" fmla="*/ 221429 w 2607652"/>
                <a:gd name="connsiteY80" fmla="*/ 563104 h 2575697"/>
                <a:gd name="connsiteX81" fmla="*/ 658294 w 2607652"/>
                <a:gd name="connsiteY81" fmla="*/ 142499 h 2575697"/>
                <a:gd name="connsiteX82" fmla="*/ 983678 w 2607652"/>
                <a:gd name="connsiteY82" fmla="*/ 1090 h 2575697"/>
                <a:gd name="connsiteX83" fmla="*/ 990993 w 2607652"/>
                <a:gd name="connsiteY83" fmla="*/ 8406 h 2575697"/>
                <a:gd name="connsiteX0" fmla="*/ 990993 w 2590525"/>
                <a:gd name="connsiteY0" fmla="*/ 8406 h 2575697"/>
                <a:gd name="connsiteX1" fmla="*/ 990993 w 2590525"/>
                <a:gd name="connsiteY1" fmla="*/ 286383 h 2575697"/>
                <a:gd name="connsiteX2" fmla="*/ 786167 w 2590525"/>
                <a:gd name="connsiteY2" fmla="*/ 374166 h 2575697"/>
                <a:gd name="connsiteX3" fmla="*/ 639006 w 2590525"/>
                <a:gd name="connsiteY3" fmla="*/ 470291 h 2575697"/>
                <a:gd name="connsiteX4" fmla="*/ 534041 w 2590525"/>
                <a:gd name="connsiteY4" fmla="*/ 575429 h 2575697"/>
                <a:gd name="connsiteX5" fmla="*/ 398462 w 2590525"/>
                <a:gd name="connsiteY5" fmla="*/ 761871 h 2575697"/>
                <a:gd name="connsiteX6" fmla="*/ 303364 w 2590525"/>
                <a:gd name="connsiteY6" fmla="*/ 981327 h 2575697"/>
                <a:gd name="connsiteX7" fmla="*/ 266788 w 2590525"/>
                <a:gd name="connsiteY7" fmla="*/ 1230044 h 2575697"/>
                <a:gd name="connsiteX8" fmla="*/ 266788 w 2590525"/>
                <a:gd name="connsiteY8" fmla="*/ 1405609 h 2575697"/>
                <a:gd name="connsiteX9" fmla="*/ 310679 w 2590525"/>
                <a:gd name="connsiteY9" fmla="*/ 1581174 h 2575697"/>
                <a:gd name="connsiteX10" fmla="*/ 310679 w 2590525"/>
                <a:gd name="connsiteY10" fmla="*/ 1178838 h 2575697"/>
                <a:gd name="connsiteX11" fmla="*/ 375830 w 2590525"/>
                <a:gd name="connsiteY11" fmla="*/ 1047164 h 2575697"/>
                <a:gd name="connsiteX12" fmla="*/ 589152 w 2590525"/>
                <a:gd name="connsiteY12" fmla="*/ 952066 h 2575697"/>
                <a:gd name="connsiteX13" fmla="*/ 925156 w 2590525"/>
                <a:gd name="connsiteY13" fmla="*/ 952066 h 2575697"/>
                <a:gd name="connsiteX14" fmla="*/ 925156 w 2590525"/>
                <a:gd name="connsiteY14" fmla="*/ 1134946 h 2575697"/>
                <a:gd name="connsiteX15" fmla="*/ 595972 w 2590525"/>
                <a:gd name="connsiteY15" fmla="*/ 1134946 h 2575697"/>
                <a:gd name="connsiteX16" fmla="*/ 556558 w 2590525"/>
                <a:gd name="connsiteY16" fmla="*/ 1139747 h 2575697"/>
                <a:gd name="connsiteX17" fmla="*/ 522820 w 2590525"/>
                <a:gd name="connsiteY17" fmla="*/ 1149577 h 2575697"/>
                <a:gd name="connsiteX18" fmla="*/ 493559 w 2590525"/>
                <a:gd name="connsiteY18" fmla="*/ 1222729 h 2575697"/>
                <a:gd name="connsiteX19" fmla="*/ 500875 w 2590525"/>
                <a:gd name="connsiteY19" fmla="*/ 1537282 h 2575697"/>
                <a:gd name="connsiteX20" fmla="*/ 522820 w 2590525"/>
                <a:gd name="connsiteY20" fmla="*/ 1589175 h 2575697"/>
                <a:gd name="connsiteX21" fmla="*/ 563702 w 2590525"/>
                <a:gd name="connsiteY21" fmla="*/ 1615997 h 2575697"/>
                <a:gd name="connsiteX22" fmla="*/ 925156 w 2590525"/>
                <a:gd name="connsiteY22" fmla="*/ 1625065 h 2575697"/>
                <a:gd name="connsiteX23" fmla="*/ 1225079 w 2590525"/>
                <a:gd name="connsiteY23" fmla="*/ 959382 h 2575697"/>
                <a:gd name="connsiteX24" fmla="*/ 1437220 w 2590525"/>
                <a:gd name="connsiteY24" fmla="*/ 966697 h 2575697"/>
                <a:gd name="connsiteX25" fmla="*/ 1685937 w 2590525"/>
                <a:gd name="connsiteY25" fmla="*/ 1625065 h 2575697"/>
                <a:gd name="connsiteX26" fmla="*/ 1928215 w 2590525"/>
                <a:gd name="connsiteY26" fmla="*/ 1625065 h 2575697"/>
                <a:gd name="connsiteX27" fmla="*/ 2086578 w 2590525"/>
                <a:gd name="connsiteY27" fmla="*/ 1603119 h 2575697"/>
                <a:gd name="connsiteX28" fmla="*/ 2117534 w 2590525"/>
                <a:gd name="connsiteY28" fmla="*/ 1537282 h 2575697"/>
                <a:gd name="connsiteX29" fmla="*/ 2088273 w 2590525"/>
                <a:gd name="connsiteY29" fmla="*/ 1486076 h 2575697"/>
                <a:gd name="connsiteX30" fmla="*/ 2037067 w 2590525"/>
                <a:gd name="connsiteY30" fmla="*/ 1464130 h 2575697"/>
                <a:gd name="connsiteX31" fmla="*/ 1817611 w 2590525"/>
                <a:gd name="connsiteY31" fmla="*/ 1456815 h 2575697"/>
                <a:gd name="connsiteX32" fmla="*/ 1707883 w 2590525"/>
                <a:gd name="connsiteY32" fmla="*/ 1412924 h 2575697"/>
                <a:gd name="connsiteX33" fmla="*/ 1620100 w 2590525"/>
                <a:gd name="connsiteY33" fmla="*/ 1303196 h 2575697"/>
                <a:gd name="connsiteX34" fmla="*/ 1620100 w 2590525"/>
                <a:gd name="connsiteY34" fmla="*/ 1134946 h 2575697"/>
                <a:gd name="connsiteX35" fmla="*/ 1700567 w 2590525"/>
                <a:gd name="connsiteY35" fmla="*/ 1010588 h 2575697"/>
                <a:gd name="connsiteX36" fmla="*/ 1855539 w 2590525"/>
                <a:gd name="connsiteY36" fmla="*/ 952066 h 2575697"/>
                <a:gd name="connsiteX37" fmla="*/ 2219947 w 2590525"/>
                <a:gd name="connsiteY37" fmla="*/ 959382 h 2575697"/>
                <a:gd name="connsiteX38" fmla="*/ 2219947 w 2590525"/>
                <a:gd name="connsiteY38" fmla="*/ 1134946 h 2575697"/>
                <a:gd name="connsiteX39" fmla="*/ 1839556 w 2590525"/>
                <a:gd name="connsiteY39" fmla="*/ 1142262 h 2575697"/>
                <a:gd name="connsiteX40" fmla="*/ 1788350 w 2590525"/>
                <a:gd name="connsiteY40" fmla="*/ 1178838 h 2575697"/>
                <a:gd name="connsiteX41" fmla="*/ 1788350 w 2590525"/>
                <a:gd name="connsiteY41" fmla="*/ 1244674 h 2575697"/>
                <a:gd name="connsiteX42" fmla="*/ 1863026 w 2590525"/>
                <a:gd name="connsiteY42" fmla="*/ 1303196 h 2575697"/>
                <a:gd name="connsiteX43" fmla="*/ 1863864 w 2590525"/>
                <a:gd name="connsiteY43" fmla="*/ 1304053 h 2575697"/>
                <a:gd name="connsiteX44" fmla="*/ 2095588 w 2590525"/>
                <a:gd name="connsiteY44" fmla="*/ 1310511 h 2575697"/>
                <a:gd name="connsiteX45" fmla="*/ 2190686 w 2590525"/>
                <a:gd name="connsiteY45" fmla="*/ 1354402 h 2575697"/>
                <a:gd name="connsiteX46" fmla="*/ 2271153 w 2590525"/>
                <a:gd name="connsiteY46" fmla="*/ 1427554 h 2575697"/>
                <a:gd name="connsiteX47" fmla="*/ 2300414 w 2590525"/>
                <a:gd name="connsiteY47" fmla="*/ 1551913 h 2575697"/>
                <a:gd name="connsiteX48" fmla="*/ 2303652 w 2590525"/>
                <a:gd name="connsiteY48" fmla="*/ 1557665 h 2575697"/>
                <a:gd name="connsiteX49" fmla="*/ 2315901 w 2590525"/>
                <a:gd name="connsiteY49" fmla="*/ 1482954 h 2575697"/>
                <a:gd name="connsiteX50" fmla="*/ 2318683 w 2590525"/>
                <a:gd name="connsiteY50" fmla="*/ 1063547 h 2575697"/>
                <a:gd name="connsiteX51" fmla="*/ 2254389 w 2590525"/>
                <a:gd name="connsiteY51" fmla="*/ 849235 h 2575697"/>
                <a:gd name="connsiteX52" fmla="*/ 2189676 w 2590525"/>
                <a:gd name="connsiteY52" fmla="*/ 728038 h 2575697"/>
                <a:gd name="connsiteX53" fmla="*/ 2110219 w 2590525"/>
                <a:gd name="connsiteY53" fmla="*/ 608252 h 2575697"/>
                <a:gd name="connsiteX54" fmla="*/ 1901488 w 2590525"/>
                <a:gd name="connsiteY54" fmla="*/ 414151 h 2575697"/>
                <a:gd name="connsiteX55" fmla="*/ 1759089 w 2590525"/>
                <a:gd name="connsiteY55" fmla="*/ 330274 h 2575697"/>
                <a:gd name="connsiteX56" fmla="*/ 1649361 w 2590525"/>
                <a:gd name="connsiteY56" fmla="*/ 286383 h 2575697"/>
                <a:gd name="connsiteX57" fmla="*/ 1620100 w 2590525"/>
                <a:gd name="connsiteY57" fmla="*/ 8406 h 2575697"/>
                <a:gd name="connsiteX58" fmla="*/ 1854187 w 2590525"/>
                <a:gd name="connsiteY58" fmla="*/ 96188 h 2575697"/>
                <a:gd name="connsiteX59" fmla="*/ 2073643 w 2590525"/>
                <a:gd name="connsiteY59" fmla="*/ 220546 h 2575697"/>
                <a:gd name="connsiteX60" fmla="*/ 2300414 w 2590525"/>
                <a:gd name="connsiteY60" fmla="*/ 432687 h 2575697"/>
                <a:gd name="connsiteX61" fmla="*/ 2482608 w 2590525"/>
                <a:gd name="connsiteY61" fmla="*/ 735486 h 2575697"/>
                <a:gd name="connsiteX62" fmla="*/ 2578391 w 2590525"/>
                <a:gd name="connsiteY62" fmla="*/ 1002587 h 2575697"/>
                <a:gd name="connsiteX63" fmla="*/ 2579077 w 2590525"/>
                <a:gd name="connsiteY63" fmla="*/ 1467503 h 2575697"/>
                <a:gd name="connsiteX64" fmla="*/ 2528385 w 2590525"/>
                <a:gd name="connsiteY64" fmla="*/ 1709590 h 2575697"/>
                <a:gd name="connsiteX65" fmla="*/ 2416448 w 2590525"/>
                <a:gd name="connsiteY65" fmla="*/ 1937733 h 2575697"/>
                <a:gd name="connsiteX66" fmla="*/ 2329675 w 2590525"/>
                <a:gd name="connsiteY66" fmla="*/ 2071292 h 2575697"/>
                <a:gd name="connsiteX67" fmla="*/ 2161425 w 2590525"/>
                <a:gd name="connsiteY67" fmla="*/ 2246857 h 2575697"/>
                <a:gd name="connsiteX68" fmla="*/ 1905393 w 2590525"/>
                <a:gd name="connsiteY68" fmla="*/ 2422422 h 2575697"/>
                <a:gd name="connsiteX69" fmla="*/ 1693252 w 2590525"/>
                <a:gd name="connsiteY69" fmla="*/ 2510204 h 2575697"/>
                <a:gd name="connsiteX70" fmla="*/ 1503057 w 2590525"/>
                <a:gd name="connsiteY70" fmla="*/ 2561410 h 2575697"/>
                <a:gd name="connsiteX71" fmla="*/ 1173873 w 2590525"/>
                <a:gd name="connsiteY71" fmla="*/ 2561410 h 2575697"/>
                <a:gd name="connsiteX72" fmla="*/ 852004 w 2590525"/>
                <a:gd name="connsiteY72" fmla="*/ 2488258 h 2575697"/>
                <a:gd name="connsiteX73" fmla="*/ 500875 w 2590525"/>
                <a:gd name="connsiteY73" fmla="*/ 2290748 h 2575697"/>
                <a:gd name="connsiteX74" fmla="*/ 288543 w 2590525"/>
                <a:gd name="connsiteY74" fmla="*/ 2063443 h 2575697"/>
                <a:gd name="connsiteX75" fmla="*/ 175558 w 2590525"/>
                <a:gd name="connsiteY75" fmla="*/ 1906510 h 2575697"/>
                <a:gd name="connsiteX76" fmla="*/ 63315 w 2590525"/>
                <a:gd name="connsiteY76" fmla="*/ 1643067 h 2575697"/>
                <a:gd name="connsiteX77" fmla="*/ 16014 w 2590525"/>
                <a:gd name="connsiteY77" fmla="*/ 1420735 h 2575697"/>
                <a:gd name="connsiteX78" fmla="*/ 4127 w 2590525"/>
                <a:gd name="connsiteY78" fmla="*/ 1293442 h 2575697"/>
                <a:gd name="connsiteX79" fmla="*/ 63182 w 2590525"/>
                <a:gd name="connsiteY79" fmla="*/ 900117 h 2575697"/>
                <a:gd name="connsiteX80" fmla="*/ 221429 w 2590525"/>
                <a:gd name="connsiteY80" fmla="*/ 563104 h 2575697"/>
                <a:gd name="connsiteX81" fmla="*/ 658294 w 2590525"/>
                <a:gd name="connsiteY81" fmla="*/ 142499 h 2575697"/>
                <a:gd name="connsiteX82" fmla="*/ 983678 w 2590525"/>
                <a:gd name="connsiteY82" fmla="*/ 1090 h 2575697"/>
                <a:gd name="connsiteX83" fmla="*/ 990993 w 2590525"/>
                <a:gd name="connsiteY83" fmla="*/ 8406 h 2575697"/>
                <a:gd name="connsiteX0" fmla="*/ 990993 w 2605042"/>
                <a:gd name="connsiteY0" fmla="*/ 8406 h 2575697"/>
                <a:gd name="connsiteX1" fmla="*/ 990993 w 2605042"/>
                <a:gd name="connsiteY1" fmla="*/ 286383 h 2575697"/>
                <a:gd name="connsiteX2" fmla="*/ 786167 w 2605042"/>
                <a:gd name="connsiteY2" fmla="*/ 374166 h 2575697"/>
                <a:gd name="connsiteX3" fmla="*/ 639006 w 2605042"/>
                <a:gd name="connsiteY3" fmla="*/ 470291 h 2575697"/>
                <a:gd name="connsiteX4" fmla="*/ 534041 w 2605042"/>
                <a:gd name="connsiteY4" fmla="*/ 575429 h 2575697"/>
                <a:gd name="connsiteX5" fmla="*/ 398462 w 2605042"/>
                <a:gd name="connsiteY5" fmla="*/ 761871 h 2575697"/>
                <a:gd name="connsiteX6" fmla="*/ 303364 w 2605042"/>
                <a:gd name="connsiteY6" fmla="*/ 981327 h 2575697"/>
                <a:gd name="connsiteX7" fmla="*/ 266788 w 2605042"/>
                <a:gd name="connsiteY7" fmla="*/ 1230044 h 2575697"/>
                <a:gd name="connsiteX8" fmla="*/ 266788 w 2605042"/>
                <a:gd name="connsiteY8" fmla="*/ 1405609 h 2575697"/>
                <a:gd name="connsiteX9" fmla="*/ 310679 w 2605042"/>
                <a:gd name="connsiteY9" fmla="*/ 1581174 h 2575697"/>
                <a:gd name="connsiteX10" fmla="*/ 310679 w 2605042"/>
                <a:gd name="connsiteY10" fmla="*/ 1178838 h 2575697"/>
                <a:gd name="connsiteX11" fmla="*/ 375830 w 2605042"/>
                <a:gd name="connsiteY11" fmla="*/ 1047164 h 2575697"/>
                <a:gd name="connsiteX12" fmla="*/ 589152 w 2605042"/>
                <a:gd name="connsiteY12" fmla="*/ 952066 h 2575697"/>
                <a:gd name="connsiteX13" fmla="*/ 925156 w 2605042"/>
                <a:gd name="connsiteY13" fmla="*/ 952066 h 2575697"/>
                <a:gd name="connsiteX14" fmla="*/ 925156 w 2605042"/>
                <a:gd name="connsiteY14" fmla="*/ 1134946 h 2575697"/>
                <a:gd name="connsiteX15" fmla="*/ 595972 w 2605042"/>
                <a:gd name="connsiteY15" fmla="*/ 1134946 h 2575697"/>
                <a:gd name="connsiteX16" fmla="*/ 556558 w 2605042"/>
                <a:gd name="connsiteY16" fmla="*/ 1139747 h 2575697"/>
                <a:gd name="connsiteX17" fmla="*/ 522820 w 2605042"/>
                <a:gd name="connsiteY17" fmla="*/ 1149577 h 2575697"/>
                <a:gd name="connsiteX18" fmla="*/ 493559 w 2605042"/>
                <a:gd name="connsiteY18" fmla="*/ 1222729 h 2575697"/>
                <a:gd name="connsiteX19" fmla="*/ 500875 w 2605042"/>
                <a:gd name="connsiteY19" fmla="*/ 1537282 h 2575697"/>
                <a:gd name="connsiteX20" fmla="*/ 522820 w 2605042"/>
                <a:gd name="connsiteY20" fmla="*/ 1589175 h 2575697"/>
                <a:gd name="connsiteX21" fmla="*/ 563702 w 2605042"/>
                <a:gd name="connsiteY21" fmla="*/ 1615997 h 2575697"/>
                <a:gd name="connsiteX22" fmla="*/ 925156 w 2605042"/>
                <a:gd name="connsiteY22" fmla="*/ 1625065 h 2575697"/>
                <a:gd name="connsiteX23" fmla="*/ 1225079 w 2605042"/>
                <a:gd name="connsiteY23" fmla="*/ 959382 h 2575697"/>
                <a:gd name="connsiteX24" fmla="*/ 1437220 w 2605042"/>
                <a:gd name="connsiteY24" fmla="*/ 966697 h 2575697"/>
                <a:gd name="connsiteX25" fmla="*/ 1685937 w 2605042"/>
                <a:gd name="connsiteY25" fmla="*/ 1625065 h 2575697"/>
                <a:gd name="connsiteX26" fmla="*/ 1928215 w 2605042"/>
                <a:gd name="connsiteY26" fmla="*/ 1625065 h 2575697"/>
                <a:gd name="connsiteX27" fmla="*/ 2086578 w 2605042"/>
                <a:gd name="connsiteY27" fmla="*/ 1603119 h 2575697"/>
                <a:gd name="connsiteX28" fmla="*/ 2117534 w 2605042"/>
                <a:gd name="connsiteY28" fmla="*/ 1537282 h 2575697"/>
                <a:gd name="connsiteX29" fmla="*/ 2088273 w 2605042"/>
                <a:gd name="connsiteY29" fmla="*/ 1486076 h 2575697"/>
                <a:gd name="connsiteX30" fmla="*/ 2037067 w 2605042"/>
                <a:gd name="connsiteY30" fmla="*/ 1464130 h 2575697"/>
                <a:gd name="connsiteX31" fmla="*/ 1817611 w 2605042"/>
                <a:gd name="connsiteY31" fmla="*/ 1456815 h 2575697"/>
                <a:gd name="connsiteX32" fmla="*/ 1707883 w 2605042"/>
                <a:gd name="connsiteY32" fmla="*/ 1412924 h 2575697"/>
                <a:gd name="connsiteX33" fmla="*/ 1620100 w 2605042"/>
                <a:gd name="connsiteY33" fmla="*/ 1303196 h 2575697"/>
                <a:gd name="connsiteX34" fmla="*/ 1620100 w 2605042"/>
                <a:gd name="connsiteY34" fmla="*/ 1134946 h 2575697"/>
                <a:gd name="connsiteX35" fmla="*/ 1700567 w 2605042"/>
                <a:gd name="connsiteY35" fmla="*/ 1010588 h 2575697"/>
                <a:gd name="connsiteX36" fmla="*/ 1855539 w 2605042"/>
                <a:gd name="connsiteY36" fmla="*/ 952066 h 2575697"/>
                <a:gd name="connsiteX37" fmla="*/ 2219947 w 2605042"/>
                <a:gd name="connsiteY37" fmla="*/ 959382 h 2575697"/>
                <a:gd name="connsiteX38" fmla="*/ 2219947 w 2605042"/>
                <a:gd name="connsiteY38" fmla="*/ 1134946 h 2575697"/>
                <a:gd name="connsiteX39" fmla="*/ 1839556 w 2605042"/>
                <a:gd name="connsiteY39" fmla="*/ 1142262 h 2575697"/>
                <a:gd name="connsiteX40" fmla="*/ 1788350 w 2605042"/>
                <a:gd name="connsiteY40" fmla="*/ 1178838 h 2575697"/>
                <a:gd name="connsiteX41" fmla="*/ 1788350 w 2605042"/>
                <a:gd name="connsiteY41" fmla="*/ 1244674 h 2575697"/>
                <a:gd name="connsiteX42" fmla="*/ 1863026 w 2605042"/>
                <a:gd name="connsiteY42" fmla="*/ 1303196 h 2575697"/>
                <a:gd name="connsiteX43" fmla="*/ 1863864 w 2605042"/>
                <a:gd name="connsiteY43" fmla="*/ 1304053 h 2575697"/>
                <a:gd name="connsiteX44" fmla="*/ 2095588 w 2605042"/>
                <a:gd name="connsiteY44" fmla="*/ 1310511 h 2575697"/>
                <a:gd name="connsiteX45" fmla="*/ 2190686 w 2605042"/>
                <a:gd name="connsiteY45" fmla="*/ 1354402 h 2575697"/>
                <a:gd name="connsiteX46" fmla="*/ 2271153 w 2605042"/>
                <a:gd name="connsiteY46" fmla="*/ 1427554 h 2575697"/>
                <a:gd name="connsiteX47" fmla="*/ 2300414 w 2605042"/>
                <a:gd name="connsiteY47" fmla="*/ 1551913 h 2575697"/>
                <a:gd name="connsiteX48" fmla="*/ 2303652 w 2605042"/>
                <a:gd name="connsiteY48" fmla="*/ 1557665 h 2575697"/>
                <a:gd name="connsiteX49" fmla="*/ 2315901 w 2605042"/>
                <a:gd name="connsiteY49" fmla="*/ 1482954 h 2575697"/>
                <a:gd name="connsiteX50" fmla="*/ 2318683 w 2605042"/>
                <a:gd name="connsiteY50" fmla="*/ 1063547 h 2575697"/>
                <a:gd name="connsiteX51" fmla="*/ 2254389 w 2605042"/>
                <a:gd name="connsiteY51" fmla="*/ 849235 h 2575697"/>
                <a:gd name="connsiteX52" fmla="*/ 2189676 w 2605042"/>
                <a:gd name="connsiteY52" fmla="*/ 728038 h 2575697"/>
                <a:gd name="connsiteX53" fmla="*/ 2110219 w 2605042"/>
                <a:gd name="connsiteY53" fmla="*/ 608252 h 2575697"/>
                <a:gd name="connsiteX54" fmla="*/ 1901488 w 2605042"/>
                <a:gd name="connsiteY54" fmla="*/ 414151 h 2575697"/>
                <a:gd name="connsiteX55" fmla="*/ 1759089 w 2605042"/>
                <a:gd name="connsiteY55" fmla="*/ 330274 h 2575697"/>
                <a:gd name="connsiteX56" fmla="*/ 1649361 w 2605042"/>
                <a:gd name="connsiteY56" fmla="*/ 286383 h 2575697"/>
                <a:gd name="connsiteX57" fmla="*/ 1620100 w 2605042"/>
                <a:gd name="connsiteY57" fmla="*/ 8406 h 2575697"/>
                <a:gd name="connsiteX58" fmla="*/ 1854187 w 2605042"/>
                <a:gd name="connsiteY58" fmla="*/ 96188 h 2575697"/>
                <a:gd name="connsiteX59" fmla="*/ 2073643 w 2605042"/>
                <a:gd name="connsiteY59" fmla="*/ 220546 h 2575697"/>
                <a:gd name="connsiteX60" fmla="*/ 2300414 w 2605042"/>
                <a:gd name="connsiteY60" fmla="*/ 432687 h 2575697"/>
                <a:gd name="connsiteX61" fmla="*/ 2482608 w 2605042"/>
                <a:gd name="connsiteY61" fmla="*/ 735486 h 2575697"/>
                <a:gd name="connsiteX62" fmla="*/ 2578391 w 2605042"/>
                <a:gd name="connsiteY62" fmla="*/ 1002587 h 2575697"/>
                <a:gd name="connsiteX63" fmla="*/ 2579077 w 2605042"/>
                <a:gd name="connsiteY63" fmla="*/ 1467503 h 2575697"/>
                <a:gd name="connsiteX64" fmla="*/ 2528385 w 2605042"/>
                <a:gd name="connsiteY64" fmla="*/ 1709590 h 2575697"/>
                <a:gd name="connsiteX65" fmla="*/ 2416448 w 2605042"/>
                <a:gd name="connsiteY65" fmla="*/ 1937733 h 2575697"/>
                <a:gd name="connsiteX66" fmla="*/ 2329675 w 2605042"/>
                <a:gd name="connsiteY66" fmla="*/ 2071292 h 2575697"/>
                <a:gd name="connsiteX67" fmla="*/ 2161425 w 2605042"/>
                <a:gd name="connsiteY67" fmla="*/ 2246857 h 2575697"/>
                <a:gd name="connsiteX68" fmla="*/ 1905393 w 2605042"/>
                <a:gd name="connsiteY68" fmla="*/ 2422422 h 2575697"/>
                <a:gd name="connsiteX69" fmla="*/ 1693252 w 2605042"/>
                <a:gd name="connsiteY69" fmla="*/ 2510204 h 2575697"/>
                <a:gd name="connsiteX70" fmla="*/ 1503057 w 2605042"/>
                <a:gd name="connsiteY70" fmla="*/ 2561410 h 2575697"/>
                <a:gd name="connsiteX71" fmla="*/ 1173873 w 2605042"/>
                <a:gd name="connsiteY71" fmla="*/ 2561410 h 2575697"/>
                <a:gd name="connsiteX72" fmla="*/ 852004 w 2605042"/>
                <a:gd name="connsiteY72" fmla="*/ 2488258 h 2575697"/>
                <a:gd name="connsiteX73" fmla="*/ 500875 w 2605042"/>
                <a:gd name="connsiteY73" fmla="*/ 2290748 h 2575697"/>
                <a:gd name="connsiteX74" fmla="*/ 288543 w 2605042"/>
                <a:gd name="connsiteY74" fmla="*/ 2063443 h 2575697"/>
                <a:gd name="connsiteX75" fmla="*/ 175558 w 2605042"/>
                <a:gd name="connsiteY75" fmla="*/ 1906510 h 2575697"/>
                <a:gd name="connsiteX76" fmla="*/ 63315 w 2605042"/>
                <a:gd name="connsiteY76" fmla="*/ 1643067 h 2575697"/>
                <a:gd name="connsiteX77" fmla="*/ 16014 w 2605042"/>
                <a:gd name="connsiteY77" fmla="*/ 1420735 h 2575697"/>
                <a:gd name="connsiteX78" fmla="*/ 4127 w 2605042"/>
                <a:gd name="connsiteY78" fmla="*/ 1293442 h 2575697"/>
                <a:gd name="connsiteX79" fmla="*/ 63182 w 2605042"/>
                <a:gd name="connsiteY79" fmla="*/ 900117 h 2575697"/>
                <a:gd name="connsiteX80" fmla="*/ 221429 w 2605042"/>
                <a:gd name="connsiteY80" fmla="*/ 563104 h 2575697"/>
                <a:gd name="connsiteX81" fmla="*/ 658294 w 2605042"/>
                <a:gd name="connsiteY81" fmla="*/ 142499 h 2575697"/>
                <a:gd name="connsiteX82" fmla="*/ 983678 w 2605042"/>
                <a:gd name="connsiteY82" fmla="*/ 1090 h 2575697"/>
                <a:gd name="connsiteX83" fmla="*/ 990993 w 260504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50305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5766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81174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521643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405609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2300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225079 w 2624092"/>
                <a:gd name="connsiteY23" fmla="*/ 959382 h 2575697"/>
                <a:gd name="connsiteX24" fmla="*/ 1437220 w 2624092"/>
                <a:gd name="connsiteY24" fmla="*/ 966697 h 2575697"/>
                <a:gd name="connsiteX25" fmla="*/ 1685937 w 2624092"/>
                <a:gd name="connsiteY25" fmla="*/ 1625065 h 2575697"/>
                <a:gd name="connsiteX26" fmla="*/ 1928215 w 2624092"/>
                <a:gd name="connsiteY26" fmla="*/ 1625065 h 2575697"/>
                <a:gd name="connsiteX27" fmla="*/ 2086578 w 2624092"/>
                <a:gd name="connsiteY27" fmla="*/ 1603119 h 2575697"/>
                <a:gd name="connsiteX28" fmla="*/ 2117534 w 2624092"/>
                <a:gd name="connsiteY28" fmla="*/ 1537282 h 2575697"/>
                <a:gd name="connsiteX29" fmla="*/ 2088273 w 2624092"/>
                <a:gd name="connsiteY29" fmla="*/ 1486076 h 2575697"/>
                <a:gd name="connsiteX30" fmla="*/ 2037067 w 2624092"/>
                <a:gd name="connsiteY30" fmla="*/ 1464130 h 2575697"/>
                <a:gd name="connsiteX31" fmla="*/ 1817611 w 2624092"/>
                <a:gd name="connsiteY31" fmla="*/ 1456815 h 2575697"/>
                <a:gd name="connsiteX32" fmla="*/ 1707883 w 2624092"/>
                <a:gd name="connsiteY32" fmla="*/ 1412924 h 2575697"/>
                <a:gd name="connsiteX33" fmla="*/ 1620100 w 2624092"/>
                <a:gd name="connsiteY33" fmla="*/ 1303196 h 2575697"/>
                <a:gd name="connsiteX34" fmla="*/ 1620100 w 2624092"/>
                <a:gd name="connsiteY34" fmla="*/ 1134946 h 2575697"/>
                <a:gd name="connsiteX35" fmla="*/ 1700567 w 2624092"/>
                <a:gd name="connsiteY35" fmla="*/ 1010588 h 2575697"/>
                <a:gd name="connsiteX36" fmla="*/ 1855539 w 2624092"/>
                <a:gd name="connsiteY36" fmla="*/ 952066 h 2575697"/>
                <a:gd name="connsiteX37" fmla="*/ 2219947 w 2624092"/>
                <a:gd name="connsiteY37" fmla="*/ 959382 h 2575697"/>
                <a:gd name="connsiteX38" fmla="*/ 2219947 w 2624092"/>
                <a:gd name="connsiteY38" fmla="*/ 1134946 h 2575697"/>
                <a:gd name="connsiteX39" fmla="*/ 1839556 w 2624092"/>
                <a:gd name="connsiteY39" fmla="*/ 1142262 h 2575697"/>
                <a:gd name="connsiteX40" fmla="*/ 1788350 w 2624092"/>
                <a:gd name="connsiteY40" fmla="*/ 1178838 h 2575697"/>
                <a:gd name="connsiteX41" fmla="*/ 1788350 w 2624092"/>
                <a:gd name="connsiteY41" fmla="*/ 1244674 h 2575697"/>
                <a:gd name="connsiteX42" fmla="*/ 1863026 w 2624092"/>
                <a:gd name="connsiteY42" fmla="*/ 1303196 h 2575697"/>
                <a:gd name="connsiteX43" fmla="*/ 1863864 w 2624092"/>
                <a:gd name="connsiteY43" fmla="*/ 1304053 h 2575697"/>
                <a:gd name="connsiteX44" fmla="*/ 2095588 w 2624092"/>
                <a:gd name="connsiteY44" fmla="*/ 1310511 h 2575697"/>
                <a:gd name="connsiteX45" fmla="*/ 2190686 w 2624092"/>
                <a:gd name="connsiteY45" fmla="*/ 1354402 h 2575697"/>
                <a:gd name="connsiteX46" fmla="*/ 2271153 w 2624092"/>
                <a:gd name="connsiteY46" fmla="*/ 1427554 h 2575697"/>
                <a:gd name="connsiteX47" fmla="*/ 2300414 w 2624092"/>
                <a:gd name="connsiteY47" fmla="*/ 1551913 h 2575697"/>
                <a:gd name="connsiteX48" fmla="*/ 2303652 w 2624092"/>
                <a:gd name="connsiteY48" fmla="*/ 1500515 h 2575697"/>
                <a:gd name="connsiteX49" fmla="*/ 2315901 w 2624092"/>
                <a:gd name="connsiteY49" fmla="*/ 1482954 h 2575697"/>
                <a:gd name="connsiteX50" fmla="*/ 2318683 w 2624092"/>
                <a:gd name="connsiteY50" fmla="*/ 1063547 h 2575697"/>
                <a:gd name="connsiteX51" fmla="*/ 2254389 w 2624092"/>
                <a:gd name="connsiteY51" fmla="*/ 849235 h 2575697"/>
                <a:gd name="connsiteX52" fmla="*/ 2189676 w 2624092"/>
                <a:gd name="connsiteY52" fmla="*/ 728038 h 2575697"/>
                <a:gd name="connsiteX53" fmla="*/ 2110219 w 2624092"/>
                <a:gd name="connsiteY53" fmla="*/ 608252 h 2575697"/>
                <a:gd name="connsiteX54" fmla="*/ 1901488 w 2624092"/>
                <a:gd name="connsiteY54" fmla="*/ 414151 h 2575697"/>
                <a:gd name="connsiteX55" fmla="*/ 1759089 w 2624092"/>
                <a:gd name="connsiteY55" fmla="*/ 330274 h 2575697"/>
                <a:gd name="connsiteX56" fmla="*/ 1649361 w 2624092"/>
                <a:gd name="connsiteY56" fmla="*/ 286383 h 2575697"/>
                <a:gd name="connsiteX57" fmla="*/ 1620100 w 2624092"/>
                <a:gd name="connsiteY57" fmla="*/ 8406 h 2575697"/>
                <a:gd name="connsiteX58" fmla="*/ 1854187 w 2624092"/>
                <a:gd name="connsiteY58" fmla="*/ 96188 h 2575697"/>
                <a:gd name="connsiteX59" fmla="*/ 2073643 w 2624092"/>
                <a:gd name="connsiteY59" fmla="*/ 220546 h 2575697"/>
                <a:gd name="connsiteX60" fmla="*/ 2300414 w 2624092"/>
                <a:gd name="connsiteY60" fmla="*/ 432687 h 2575697"/>
                <a:gd name="connsiteX61" fmla="*/ 2482608 w 2624092"/>
                <a:gd name="connsiteY61" fmla="*/ 735486 h 2575697"/>
                <a:gd name="connsiteX62" fmla="*/ 2578391 w 2624092"/>
                <a:gd name="connsiteY62" fmla="*/ 1002587 h 2575697"/>
                <a:gd name="connsiteX63" fmla="*/ 2579077 w 2624092"/>
                <a:gd name="connsiteY63" fmla="*/ 1467503 h 2575697"/>
                <a:gd name="connsiteX64" fmla="*/ 2528385 w 2624092"/>
                <a:gd name="connsiteY64" fmla="*/ 1709590 h 2575697"/>
                <a:gd name="connsiteX65" fmla="*/ 2416448 w 2624092"/>
                <a:gd name="connsiteY65" fmla="*/ 1937733 h 2575697"/>
                <a:gd name="connsiteX66" fmla="*/ 2329675 w 2624092"/>
                <a:gd name="connsiteY66" fmla="*/ 2071292 h 2575697"/>
                <a:gd name="connsiteX67" fmla="*/ 2161425 w 2624092"/>
                <a:gd name="connsiteY67" fmla="*/ 2246857 h 2575697"/>
                <a:gd name="connsiteX68" fmla="*/ 1905393 w 2624092"/>
                <a:gd name="connsiteY68" fmla="*/ 2422422 h 2575697"/>
                <a:gd name="connsiteX69" fmla="*/ 1693252 w 2624092"/>
                <a:gd name="connsiteY69" fmla="*/ 2510204 h 2575697"/>
                <a:gd name="connsiteX70" fmla="*/ 1445907 w 2624092"/>
                <a:gd name="connsiteY70" fmla="*/ 2561410 h 2575697"/>
                <a:gd name="connsiteX71" fmla="*/ 1173873 w 2624092"/>
                <a:gd name="connsiteY71" fmla="*/ 2561410 h 2575697"/>
                <a:gd name="connsiteX72" fmla="*/ 852004 w 2624092"/>
                <a:gd name="connsiteY72" fmla="*/ 2488258 h 2575697"/>
                <a:gd name="connsiteX73" fmla="*/ 500875 w 2624092"/>
                <a:gd name="connsiteY73" fmla="*/ 2290748 h 2575697"/>
                <a:gd name="connsiteX74" fmla="*/ 288543 w 2624092"/>
                <a:gd name="connsiteY74" fmla="*/ 2063443 h 2575697"/>
                <a:gd name="connsiteX75" fmla="*/ 175558 w 2624092"/>
                <a:gd name="connsiteY75" fmla="*/ 1906510 h 2575697"/>
                <a:gd name="connsiteX76" fmla="*/ 63315 w 2624092"/>
                <a:gd name="connsiteY76" fmla="*/ 1643067 h 2575697"/>
                <a:gd name="connsiteX77" fmla="*/ 16014 w 2624092"/>
                <a:gd name="connsiteY77" fmla="*/ 1420735 h 2575697"/>
                <a:gd name="connsiteX78" fmla="*/ 4127 w 2624092"/>
                <a:gd name="connsiteY78" fmla="*/ 1293442 h 2575697"/>
                <a:gd name="connsiteX79" fmla="*/ 63182 w 2624092"/>
                <a:gd name="connsiteY79" fmla="*/ 900117 h 2575697"/>
                <a:gd name="connsiteX80" fmla="*/ 221429 w 2624092"/>
                <a:gd name="connsiteY80" fmla="*/ 563104 h 2575697"/>
                <a:gd name="connsiteX81" fmla="*/ 658294 w 2624092"/>
                <a:gd name="connsiteY81" fmla="*/ 142499 h 2575697"/>
                <a:gd name="connsiteX82" fmla="*/ 983678 w 2624092"/>
                <a:gd name="connsiteY82" fmla="*/ 1090 h 2575697"/>
                <a:gd name="connsiteX83" fmla="*/ 990993 w 2624092"/>
                <a:gd name="connsiteY8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73318 w 2624092"/>
                <a:gd name="connsiteY23" fmla="*/ 1297001 h 2575697"/>
                <a:gd name="connsiteX24" fmla="*/ 1225079 w 2624092"/>
                <a:gd name="connsiteY24" fmla="*/ 959382 h 2575697"/>
                <a:gd name="connsiteX25" fmla="*/ 1437220 w 2624092"/>
                <a:gd name="connsiteY25" fmla="*/ 966697 h 2575697"/>
                <a:gd name="connsiteX26" fmla="*/ 1685937 w 2624092"/>
                <a:gd name="connsiteY26" fmla="*/ 1625065 h 2575697"/>
                <a:gd name="connsiteX27" fmla="*/ 1928215 w 2624092"/>
                <a:gd name="connsiteY27" fmla="*/ 1625065 h 2575697"/>
                <a:gd name="connsiteX28" fmla="*/ 2086578 w 2624092"/>
                <a:gd name="connsiteY28" fmla="*/ 1603119 h 2575697"/>
                <a:gd name="connsiteX29" fmla="*/ 2117534 w 2624092"/>
                <a:gd name="connsiteY29" fmla="*/ 1537282 h 2575697"/>
                <a:gd name="connsiteX30" fmla="*/ 2088273 w 2624092"/>
                <a:gd name="connsiteY30" fmla="*/ 1486076 h 2575697"/>
                <a:gd name="connsiteX31" fmla="*/ 2037067 w 2624092"/>
                <a:gd name="connsiteY31" fmla="*/ 1464130 h 2575697"/>
                <a:gd name="connsiteX32" fmla="*/ 1817611 w 2624092"/>
                <a:gd name="connsiteY32" fmla="*/ 1456815 h 2575697"/>
                <a:gd name="connsiteX33" fmla="*/ 1707883 w 2624092"/>
                <a:gd name="connsiteY33" fmla="*/ 1412924 h 2575697"/>
                <a:gd name="connsiteX34" fmla="*/ 1620100 w 2624092"/>
                <a:gd name="connsiteY34" fmla="*/ 1303196 h 2575697"/>
                <a:gd name="connsiteX35" fmla="*/ 1620100 w 2624092"/>
                <a:gd name="connsiteY35" fmla="*/ 1134946 h 2575697"/>
                <a:gd name="connsiteX36" fmla="*/ 1700567 w 2624092"/>
                <a:gd name="connsiteY36" fmla="*/ 1010588 h 2575697"/>
                <a:gd name="connsiteX37" fmla="*/ 1855539 w 2624092"/>
                <a:gd name="connsiteY37" fmla="*/ 952066 h 2575697"/>
                <a:gd name="connsiteX38" fmla="*/ 2219947 w 2624092"/>
                <a:gd name="connsiteY38" fmla="*/ 959382 h 2575697"/>
                <a:gd name="connsiteX39" fmla="*/ 2219947 w 2624092"/>
                <a:gd name="connsiteY39" fmla="*/ 1134946 h 2575697"/>
                <a:gd name="connsiteX40" fmla="*/ 1839556 w 2624092"/>
                <a:gd name="connsiteY40" fmla="*/ 1142262 h 2575697"/>
                <a:gd name="connsiteX41" fmla="*/ 1788350 w 2624092"/>
                <a:gd name="connsiteY41" fmla="*/ 1178838 h 2575697"/>
                <a:gd name="connsiteX42" fmla="*/ 1788350 w 2624092"/>
                <a:gd name="connsiteY42" fmla="*/ 1244674 h 2575697"/>
                <a:gd name="connsiteX43" fmla="*/ 1863026 w 2624092"/>
                <a:gd name="connsiteY43" fmla="*/ 1303196 h 2575697"/>
                <a:gd name="connsiteX44" fmla="*/ 1863864 w 2624092"/>
                <a:gd name="connsiteY44" fmla="*/ 1304053 h 2575697"/>
                <a:gd name="connsiteX45" fmla="*/ 2095588 w 2624092"/>
                <a:gd name="connsiteY45" fmla="*/ 1310511 h 2575697"/>
                <a:gd name="connsiteX46" fmla="*/ 2190686 w 2624092"/>
                <a:gd name="connsiteY46" fmla="*/ 1354402 h 2575697"/>
                <a:gd name="connsiteX47" fmla="*/ 2271153 w 2624092"/>
                <a:gd name="connsiteY47" fmla="*/ 1427554 h 2575697"/>
                <a:gd name="connsiteX48" fmla="*/ 2300414 w 2624092"/>
                <a:gd name="connsiteY48" fmla="*/ 1551913 h 2575697"/>
                <a:gd name="connsiteX49" fmla="*/ 2303652 w 2624092"/>
                <a:gd name="connsiteY49" fmla="*/ 1500515 h 2575697"/>
                <a:gd name="connsiteX50" fmla="*/ 2315901 w 2624092"/>
                <a:gd name="connsiteY50" fmla="*/ 1482954 h 2575697"/>
                <a:gd name="connsiteX51" fmla="*/ 2318683 w 2624092"/>
                <a:gd name="connsiteY51" fmla="*/ 1063547 h 2575697"/>
                <a:gd name="connsiteX52" fmla="*/ 2254389 w 2624092"/>
                <a:gd name="connsiteY52" fmla="*/ 849235 h 2575697"/>
                <a:gd name="connsiteX53" fmla="*/ 2189676 w 2624092"/>
                <a:gd name="connsiteY53" fmla="*/ 728038 h 2575697"/>
                <a:gd name="connsiteX54" fmla="*/ 2110219 w 2624092"/>
                <a:gd name="connsiteY54" fmla="*/ 608252 h 2575697"/>
                <a:gd name="connsiteX55" fmla="*/ 1901488 w 2624092"/>
                <a:gd name="connsiteY55" fmla="*/ 414151 h 2575697"/>
                <a:gd name="connsiteX56" fmla="*/ 1759089 w 2624092"/>
                <a:gd name="connsiteY56" fmla="*/ 330274 h 2575697"/>
                <a:gd name="connsiteX57" fmla="*/ 1649361 w 2624092"/>
                <a:gd name="connsiteY57" fmla="*/ 286383 h 2575697"/>
                <a:gd name="connsiteX58" fmla="*/ 1620100 w 2624092"/>
                <a:gd name="connsiteY58" fmla="*/ 8406 h 2575697"/>
                <a:gd name="connsiteX59" fmla="*/ 1854187 w 2624092"/>
                <a:gd name="connsiteY59" fmla="*/ 96188 h 2575697"/>
                <a:gd name="connsiteX60" fmla="*/ 2073643 w 2624092"/>
                <a:gd name="connsiteY60" fmla="*/ 220546 h 2575697"/>
                <a:gd name="connsiteX61" fmla="*/ 2300414 w 2624092"/>
                <a:gd name="connsiteY61" fmla="*/ 432687 h 2575697"/>
                <a:gd name="connsiteX62" fmla="*/ 2482608 w 2624092"/>
                <a:gd name="connsiteY62" fmla="*/ 735486 h 2575697"/>
                <a:gd name="connsiteX63" fmla="*/ 2578391 w 2624092"/>
                <a:gd name="connsiteY63" fmla="*/ 1002587 h 2575697"/>
                <a:gd name="connsiteX64" fmla="*/ 2579077 w 2624092"/>
                <a:gd name="connsiteY64" fmla="*/ 1467503 h 2575697"/>
                <a:gd name="connsiteX65" fmla="*/ 2528385 w 2624092"/>
                <a:gd name="connsiteY65" fmla="*/ 1709590 h 2575697"/>
                <a:gd name="connsiteX66" fmla="*/ 2416448 w 2624092"/>
                <a:gd name="connsiteY66" fmla="*/ 1937733 h 2575697"/>
                <a:gd name="connsiteX67" fmla="*/ 2329675 w 2624092"/>
                <a:gd name="connsiteY67" fmla="*/ 2071292 h 2575697"/>
                <a:gd name="connsiteX68" fmla="*/ 2161425 w 2624092"/>
                <a:gd name="connsiteY68" fmla="*/ 2246857 h 2575697"/>
                <a:gd name="connsiteX69" fmla="*/ 1905393 w 2624092"/>
                <a:gd name="connsiteY69" fmla="*/ 2422422 h 2575697"/>
                <a:gd name="connsiteX70" fmla="*/ 1693252 w 2624092"/>
                <a:gd name="connsiteY70" fmla="*/ 2510204 h 2575697"/>
                <a:gd name="connsiteX71" fmla="*/ 1445907 w 2624092"/>
                <a:gd name="connsiteY71" fmla="*/ 2561410 h 2575697"/>
                <a:gd name="connsiteX72" fmla="*/ 1173873 w 2624092"/>
                <a:gd name="connsiteY72" fmla="*/ 2561410 h 2575697"/>
                <a:gd name="connsiteX73" fmla="*/ 852004 w 2624092"/>
                <a:gd name="connsiteY73" fmla="*/ 2488258 h 2575697"/>
                <a:gd name="connsiteX74" fmla="*/ 500875 w 2624092"/>
                <a:gd name="connsiteY74" fmla="*/ 2290748 h 2575697"/>
                <a:gd name="connsiteX75" fmla="*/ 288543 w 2624092"/>
                <a:gd name="connsiteY75" fmla="*/ 2063443 h 2575697"/>
                <a:gd name="connsiteX76" fmla="*/ 175558 w 2624092"/>
                <a:gd name="connsiteY76" fmla="*/ 1906510 h 2575697"/>
                <a:gd name="connsiteX77" fmla="*/ 63315 w 2624092"/>
                <a:gd name="connsiteY77" fmla="*/ 1643067 h 2575697"/>
                <a:gd name="connsiteX78" fmla="*/ 16014 w 2624092"/>
                <a:gd name="connsiteY78" fmla="*/ 1420735 h 2575697"/>
                <a:gd name="connsiteX79" fmla="*/ 4127 w 2624092"/>
                <a:gd name="connsiteY79" fmla="*/ 1293442 h 2575697"/>
                <a:gd name="connsiteX80" fmla="*/ 63182 w 2624092"/>
                <a:gd name="connsiteY80" fmla="*/ 900117 h 2575697"/>
                <a:gd name="connsiteX81" fmla="*/ 221429 w 2624092"/>
                <a:gd name="connsiteY81" fmla="*/ 563104 h 2575697"/>
                <a:gd name="connsiteX82" fmla="*/ 658294 w 2624092"/>
                <a:gd name="connsiteY82" fmla="*/ 142499 h 2575697"/>
                <a:gd name="connsiteX83" fmla="*/ 983678 w 2624092"/>
                <a:gd name="connsiteY83" fmla="*/ 1090 h 2575697"/>
                <a:gd name="connsiteX84" fmla="*/ 990993 w 2624092"/>
                <a:gd name="connsiteY8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73318 w 2624092"/>
                <a:gd name="connsiteY23" fmla="*/ 1297001 h 2575697"/>
                <a:gd name="connsiteX24" fmla="*/ 1089987 w 2624092"/>
                <a:gd name="connsiteY24" fmla="*/ 1254139 h 2575697"/>
                <a:gd name="connsiteX25" fmla="*/ 1225079 w 2624092"/>
                <a:gd name="connsiteY25" fmla="*/ 959382 h 2575697"/>
                <a:gd name="connsiteX26" fmla="*/ 1437220 w 2624092"/>
                <a:gd name="connsiteY26" fmla="*/ 966697 h 2575697"/>
                <a:gd name="connsiteX27" fmla="*/ 1685937 w 2624092"/>
                <a:gd name="connsiteY27" fmla="*/ 1625065 h 2575697"/>
                <a:gd name="connsiteX28" fmla="*/ 1928215 w 2624092"/>
                <a:gd name="connsiteY28" fmla="*/ 1625065 h 2575697"/>
                <a:gd name="connsiteX29" fmla="*/ 2086578 w 2624092"/>
                <a:gd name="connsiteY29" fmla="*/ 1603119 h 2575697"/>
                <a:gd name="connsiteX30" fmla="*/ 2117534 w 2624092"/>
                <a:gd name="connsiteY30" fmla="*/ 1537282 h 2575697"/>
                <a:gd name="connsiteX31" fmla="*/ 2088273 w 2624092"/>
                <a:gd name="connsiteY31" fmla="*/ 1486076 h 2575697"/>
                <a:gd name="connsiteX32" fmla="*/ 2037067 w 2624092"/>
                <a:gd name="connsiteY32" fmla="*/ 1464130 h 2575697"/>
                <a:gd name="connsiteX33" fmla="*/ 1817611 w 2624092"/>
                <a:gd name="connsiteY33" fmla="*/ 1456815 h 2575697"/>
                <a:gd name="connsiteX34" fmla="*/ 1707883 w 2624092"/>
                <a:gd name="connsiteY34" fmla="*/ 1412924 h 2575697"/>
                <a:gd name="connsiteX35" fmla="*/ 1620100 w 2624092"/>
                <a:gd name="connsiteY35" fmla="*/ 1303196 h 2575697"/>
                <a:gd name="connsiteX36" fmla="*/ 1620100 w 2624092"/>
                <a:gd name="connsiteY36" fmla="*/ 1134946 h 2575697"/>
                <a:gd name="connsiteX37" fmla="*/ 1700567 w 2624092"/>
                <a:gd name="connsiteY37" fmla="*/ 1010588 h 2575697"/>
                <a:gd name="connsiteX38" fmla="*/ 1855539 w 2624092"/>
                <a:gd name="connsiteY38" fmla="*/ 952066 h 2575697"/>
                <a:gd name="connsiteX39" fmla="*/ 2219947 w 2624092"/>
                <a:gd name="connsiteY39" fmla="*/ 959382 h 2575697"/>
                <a:gd name="connsiteX40" fmla="*/ 2219947 w 2624092"/>
                <a:gd name="connsiteY40" fmla="*/ 1134946 h 2575697"/>
                <a:gd name="connsiteX41" fmla="*/ 1839556 w 2624092"/>
                <a:gd name="connsiteY41" fmla="*/ 1142262 h 2575697"/>
                <a:gd name="connsiteX42" fmla="*/ 1788350 w 2624092"/>
                <a:gd name="connsiteY42" fmla="*/ 1178838 h 2575697"/>
                <a:gd name="connsiteX43" fmla="*/ 1788350 w 2624092"/>
                <a:gd name="connsiteY43" fmla="*/ 1244674 h 2575697"/>
                <a:gd name="connsiteX44" fmla="*/ 1863026 w 2624092"/>
                <a:gd name="connsiteY44" fmla="*/ 1303196 h 2575697"/>
                <a:gd name="connsiteX45" fmla="*/ 1863864 w 2624092"/>
                <a:gd name="connsiteY45" fmla="*/ 1304053 h 2575697"/>
                <a:gd name="connsiteX46" fmla="*/ 2095588 w 2624092"/>
                <a:gd name="connsiteY46" fmla="*/ 1310511 h 2575697"/>
                <a:gd name="connsiteX47" fmla="*/ 2190686 w 2624092"/>
                <a:gd name="connsiteY47" fmla="*/ 1354402 h 2575697"/>
                <a:gd name="connsiteX48" fmla="*/ 2271153 w 2624092"/>
                <a:gd name="connsiteY48" fmla="*/ 1427554 h 2575697"/>
                <a:gd name="connsiteX49" fmla="*/ 2300414 w 2624092"/>
                <a:gd name="connsiteY49" fmla="*/ 1551913 h 2575697"/>
                <a:gd name="connsiteX50" fmla="*/ 2303652 w 2624092"/>
                <a:gd name="connsiteY50" fmla="*/ 1500515 h 2575697"/>
                <a:gd name="connsiteX51" fmla="*/ 2315901 w 2624092"/>
                <a:gd name="connsiteY51" fmla="*/ 1482954 h 2575697"/>
                <a:gd name="connsiteX52" fmla="*/ 2318683 w 2624092"/>
                <a:gd name="connsiteY52" fmla="*/ 1063547 h 2575697"/>
                <a:gd name="connsiteX53" fmla="*/ 2254389 w 2624092"/>
                <a:gd name="connsiteY53" fmla="*/ 849235 h 2575697"/>
                <a:gd name="connsiteX54" fmla="*/ 2189676 w 2624092"/>
                <a:gd name="connsiteY54" fmla="*/ 728038 h 2575697"/>
                <a:gd name="connsiteX55" fmla="*/ 2110219 w 2624092"/>
                <a:gd name="connsiteY55" fmla="*/ 608252 h 2575697"/>
                <a:gd name="connsiteX56" fmla="*/ 1901488 w 2624092"/>
                <a:gd name="connsiteY56" fmla="*/ 414151 h 2575697"/>
                <a:gd name="connsiteX57" fmla="*/ 1759089 w 2624092"/>
                <a:gd name="connsiteY57" fmla="*/ 330274 h 2575697"/>
                <a:gd name="connsiteX58" fmla="*/ 1649361 w 2624092"/>
                <a:gd name="connsiteY58" fmla="*/ 286383 h 2575697"/>
                <a:gd name="connsiteX59" fmla="*/ 1620100 w 2624092"/>
                <a:gd name="connsiteY59" fmla="*/ 8406 h 2575697"/>
                <a:gd name="connsiteX60" fmla="*/ 1854187 w 2624092"/>
                <a:gd name="connsiteY60" fmla="*/ 96188 h 2575697"/>
                <a:gd name="connsiteX61" fmla="*/ 2073643 w 2624092"/>
                <a:gd name="connsiteY61" fmla="*/ 220546 h 2575697"/>
                <a:gd name="connsiteX62" fmla="*/ 2300414 w 2624092"/>
                <a:gd name="connsiteY62" fmla="*/ 432687 h 2575697"/>
                <a:gd name="connsiteX63" fmla="*/ 2482608 w 2624092"/>
                <a:gd name="connsiteY63" fmla="*/ 735486 h 2575697"/>
                <a:gd name="connsiteX64" fmla="*/ 2578391 w 2624092"/>
                <a:gd name="connsiteY64" fmla="*/ 1002587 h 2575697"/>
                <a:gd name="connsiteX65" fmla="*/ 2579077 w 2624092"/>
                <a:gd name="connsiteY65" fmla="*/ 1467503 h 2575697"/>
                <a:gd name="connsiteX66" fmla="*/ 2528385 w 2624092"/>
                <a:gd name="connsiteY66" fmla="*/ 1709590 h 2575697"/>
                <a:gd name="connsiteX67" fmla="*/ 2416448 w 2624092"/>
                <a:gd name="connsiteY67" fmla="*/ 1937733 h 2575697"/>
                <a:gd name="connsiteX68" fmla="*/ 2329675 w 2624092"/>
                <a:gd name="connsiteY68" fmla="*/ 2071292 h 2575697"/>
                <a:gd name="connsiteX69" fmla="*/ 2161425 w 2624092"/>
                <a:gd name="connsiteY69" fmla="*/ 2246857 h 2575697"/>
                <a:gd name="connsiteX70" fmla="*/ 1905393 w 2624092"/>
                <a:gd name="connsiteY70" fmla="*/ 2422422 h 2575697"/>
                <a:gd name="connsiteX71" fmla="*/ 1693252 w 2624092"/>
                <a:gd name="connsiteY71" fmla="*/ 2510204 h 2575697"/>
                <a:gd name="connsiteX72" fmla="*/ 1445907 w 2624092"/>
                <a:gd name="connsiteY72" fmla="*/ 2561410 h 2575697"/>
                <a:gd name="connsiteX73" fmla="*/ 1173873 w 2624092"/>
                <a:gd name="connsiteY73" fmla="*/ 2561410 h 2575697"/>
                <a:gd name="connsiteX74" fmla="*/ 852004 w 2624092"/>
                <a:gd name="connsiteY74" fmla="*/ 2488258 h 2575697"/>
                <a:gd name="connsiteX75" fmla="*/ 500875 w 2624092"/>
                <a:gd name="connsiteY75" fmla="*/ 2290748 h 2575697"/>
                <a:gd name="connsiteX76" fmla="*/ 288543 w 2624092"/>
                <a:gd name="connsiteY76" fmla="*/ 2063443 h 2575697"/>
                <a:gd name="connsiteX77" fmla="*/ 175558 w 2624092"/>
                <a:gd name="connsiteY77" fmla="*/ 1906510 h 2575697"/>
                <a:gd name="connsiteX78" fmla="*/ 63315 w 2624092"/>
                <a:gd name="connsiteY78" fmla="*/ 1643067 h 2575697"/>
                <a:gd name="connsiteX79" fmla="*/ 16014 w 2624092"/>
                <a:gd name="connsiteY79" fmla="*/ 1420735 h 2575697"/>
                <a:gd name="connsiteX80" fmla="*/ 4127 w 2624092"/>
                <a:gd name="connsiteY80" fmla="*/ 1293442 h 2575697"/>
                <a:gd name="connsiteX81" fmla="*/ 63182 w 2624092"/>
                <a:gd name="connsiteY81" fmla="*/ 900117 h 2575697"/>
                <a:gd name="connsiteX82" fmla="*/ 221429 w 2624092"/>
                <a:gd name="connsiteY82" fmla="*/ 563104 h 2575697"/>
                <a:gd name="connsiteX83" fmla="*/ 658294 w 2624092"/>
                <a:gd name="connsiteY83" fmla="*/ 142499 h 2575697"/>
                <a:gd name="connsiteX84" fmla="*/ 983678 w 2624092"/>
                <a:gd name="connsiteY84" fmla="*/ 1090 h 2575697"/>
                <a:gd name="connsiteX85" fmla="*/ 990993 w 2624092"/>
                <a:gd name="connsiteY85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073318 w 2624092"/>
                <a:gd name="connsiteY24" fmla="*/ 1297001 h 2575697"/>
                <a:gd name="connsiteX25" fmla="*/ 1089987 w 2624092"/>
                <a:gd name="connsiteY25" fmla="*/ 1254139 h 2575697"/>
                <a:gd name="connsiteX26" fmla="*/ 1225079 w 2624092"/>
                <a:gd name="connsiteY26" fmla="*/ 959382 h 2575697"/>
                <a:gd name="connsiteX27" fmla="*/ 1437220 w 2624092"/>
                <a:gd name="connsiteY27" fmla="*/ 966697 h 2575697"/>
                <a:gd name="connsiteX28" fmla="*/ 1685937 w 2624092"/>
                <a:gd name="connsiteY28" fmla="*/ 1625065 h 2575697"/>
                <a:gd name="connsiteX29" fmla="*/ 1928215 w 2624092"/>
                <a:gd name="connsiteY29" fmla="*/ 1625065 h 2575697"/>
                <a:gd name="connsiteX30" fmla="*/ 2086578 w 2624092"/>
                <a:gd name="connsiteY30" fmla="*/ 1603119 h 2575697"/>
                <a:gd name="connsiteX31" fmla="*/ 2117534 w 2624092"/>
                <a:gd name="connsiteY31" fmla="*/ 1537282 h 2575697"/>
                <a:gd name="connsiteX32" fmla="*/ 2088273 w 2624092"/>
                <a:gd name="connsiteY32" fmla="*/ 1486076 h 2575697"/>
                <a:gd name="connsiteX33" fmla="*/ 2037067 w 2624092"/>
                <a:gd name="connsiteY33" fmla="*/ 1464130 h 2575697"/>
                <a:gd name="connsiteX34" fmla="*/ 1817611 w 2624092"/>
                <a:gd name="connsiteY34" fmla="*/ 1456815 h 2575697"/>
                <a:gd name="connsiteX35" fmla="*/ 1707883 w 2624092"/>
                <a:gd name="connsiteY35" fmla="*/ 1412924 h 2575697"/>
                <a:gd name="connsiteX36" fmla="*/ 1620100 w 2624092"/>
                <a:gd name="connsiteY36" fmla="*/ 1303196 h 2575697"/>
                <a:gd name="connsiteX37" fmla="*/ 1620100 w 2624092"/>
                <a:gd name="connsiteY37" fmla="*/ 1134946 h 2575697"/>
                <a:gd name="connsiteX38" fmla="*/ 1700567 w 2624092"/>
                <a:gd name="connsiteY38" fmla="*/ 1010588 h 2575697"/>
                <a:gd name="connsiteX39" fmla="*/ 1855539 w 2624092"/>
                <a:gd name="connsiteY39" fmla="*/ 952066 h 2575697"/>
                <a:gd name="connsiteX40" fmla="*/ 2219947 w 2624092"/>
                <a:gd name="connsiteY40" fmla="*/ 959382 h 2575697"/>
                <a:gd name="connsiteX41" fmla="*/ 2219947 w 2624092"/>
                <a:gd name="connsiteY41" fmla="*/ 1134946 h 2575697"/>
                <a:gd name="connsiteX42" fmla="*/ 1839556 w 2624092"/>
                <a:gd name="connsiteY42" fmla="*/ 1142262 h 2575697"/>
                <a:gd name="connsiteX43" fmla="*/ 1788350 w 2624092"/>
                <a:gd name="connsiteY43" fmla="*/ 1178838 h 2575697"/>
                <a:gd name="connsiteX44" fmla="*/ 1788350 w 2624092"/>
                <a:gd name="connsiteY44" fmla="*/ 1244674 h 2575697"/>
                <a:gd name="connsiteX45" fmla="*/ 1863026 w 2624092"/>
                <a:gd name="connsiteY45" fmla="*/ 1303196 h 2575697"/>
                <a:gd name="connsiteX46" fmla="*/ 1863864 w 2624092"/>
                <a:gd name="connsiteY46" fmla="*/ 1304053 h 2575697"/>
                <a:gd name="connsiteX47" fmla="*/ 2095588 w 2624092"/>
                <a:gd name="connsiteY47" fmla="*/ 1310511 h 2575697"/>
                <a:gd name="connsiteX48" fmla="*/ 2190686 w 2624092"/>
                <a:gd name="connsiteY48" fmla="*/ 1354402 h 2575697"/>
                <a:gd name="connsiteX49" fmla="*/ 2271153 w 2624092"/>
                <a:gd name="connsiteY49" fmla="*/ 1427554 h 2575697"/>
                <a:gd name="connsiteX50" fmla="*/ 2300414 w 2624092"/>
                <a:gd name="connsiteY50" fmla="*/ 1551913 h 2575697"/>
                <a:gd name="connsiteX51" fmla="*/ 2303652 w 2624092"/>
                <a:gd name="connsiteY51" fmla="*/ 1500515 h 2575697"/>
                <a:gd name="connsiteX52" fmla="*/ 2315901 w 2624092"/>
                <a:gd name="connsiteY52" fmla="*/ 1482954 h 2575697"/>
                <a:gd name="connsiteX53" fmla="*/ 2318683 w 2624092"/>
                <a:gd name="connsiteY53" fmla="*/ 1063547 h 2575697"/>
                <a:gd name="connsiteX54" fmla="*/ 2254389 w 2624092"/>
                <a:gd name="connsiteY54" fmla="*/ 849235 h 2575697"/>
                <a:gd name="connsiteX55" fmla="*/ 2189676 w 2624092"/>
                <a:gd name="connsiteY55" fmla="*/ 728038 h 2575697"/>
                <a:gd name="connsiteX56" fmla="*/ 2110219 w 2624092"/>
                <a:gd name="connsiteY56" fmla="*/ 608252 h 2575697"/>
                <a:gd name="connsiteX57" fmla="*/ 1901488 w 2624092"/>
                <a:gd name="connsiteY57" fmla="*/ 414151 h 2575697"/>
                <a:gd name="connsiteX58" fmla="*/ 1759089 w 2624092"/>
                <a:gd name="connsiteY58" fmla="*/ 330274 h 2575697"/>
                <a:gd name="connsiteX59" fmla="*/ 1649361 w 2624092"/>
                <a:gd name="connsiteY59" fmla="*/ 286383 h 2575697"/>
                <a:gd name="connsiteX60" fmla="*/ 1620100 w 2624092"/>
                <a:gd name="connsiteY60" fmla="*/ 8406 h 2575697"/>
                <a:gd name="connsiteX61" fmla="*/ 1854187 w 2624092"/>
                <a:gd name="connsiteY61" fmla="*/ 96188 h 2575697"/>
                <a:gd name="connsiteX62" fmla="*/ 2073643 w 2624092"/>
                <a:gd name="connsiteY62" fmla="*/ 220546 h 2575697"/>
                <a:gd name="connsiteX63" fmla="*/ 2300414 w 2624092"/>
                <a:gd name="connsiteY63" fmla="*/ 432687 h 2575697"/>
                <a:gd name="connsiteX64" fmla="*/ 2482608 w 2624092"/>
                <a:gd name="connsiteY64" fmla="*/ 735486 h 2575697"/>
                <a:gd name="connsiteX65" fmla="*/ 2578391 w 2624092"/>
                <a:gd name="connsiteY65" fmla="*/ 1002587 h 2575697"/>
                <a:gd name="connsiteX66" fmla="*/ 2579077 w 2624092"/>
                <a:gd name="connsiteY66" fmla="*/ 1467503 h 2575697"/>
                <a:gd name="connsiteX67" fmla="*/ 2528385 w 2624092"/>
                <a:gd name="connsiteY67" fmla="*/ 1709590 h 2575697"/>
                <a:gd name="connsiteX68" fmla="*/ 2416448 w 2624092"/>
                <a:gd name="connsiteY68" fmla="*/ 1937733 h 2575697"/>
                <a:gd name="connsiteX69" fmla="*/ 2329675 w 2624092"/>
                <a:gd name="connsiteY69" fmla="*/ 2071292 h 2575697"/>
                <a:gd name="connsiteX70" fmla="*/ 2161425 w 2624092"/>
                <a:gd name="connsiteY70" fmla="*/ 2246857 h 2575697"/>
                <a:gd name="connsiteX71" fmla="*/ 1905393 w 2624092"/>
                <a:gd name="connsiteY71" fmla="*/ 2422422 h 2575697"/>
                <a:gd name="connsiteX72" fmla="*/ 1693252 w 2624092"/>
                <a:gd name="connsiteY72" fmla="*/ 2510204 h 2575697"/>
                <a:gd name="connsiteX73" fmla="*/ 1445907 w 2624092"/>
                <a:gd name="connsiteY73" fmla="*/ 2561410 h 2575697"/>
                <a:gd name="connsiteX74" fmla="*/ 1173873 w 2624092"/>
                <a:gd name="connsiteY74" fmla="*/ 2561410 h 2575697"/>
                <a:gd name="connsiteX75" fmla="*/ 852004 w 2624092"/>
                <a:gd name="connsiteY75" fmla="*/ 2488258 h 2575697"/>
                <a:gd name="connsiteX76" fmla="*/ 500875 w 2624092"/>
                <a:gd name="connsiteY76" fmla="*/ 2290748 h 2575697"/>
                <a:gd name="connsiteX77" fmla="*/ 288543 w 2624092"/>
                <a:gd name="connsiteY77" fmla="*/ 2063443 h 2575697"/>
                <a:gd name="connsiteX78" fmla="*/ 175558 w 2624092"/>
                <a:gd name="connsiteY78" fmla="*/ 1906510 h 2575697"/>
                <a:gd name="connsiteX79" fmla="*/ 63315 w 2624092"/>
                <a:gd name="connsiteY79" fmla="*/ 1643067 h 2575697"/>
                <a:gd name="connsiteX80" fmla="*/ 16014 w 2624092"/>
                <a:gd name="connsiteY80" fmla="*/ 1420735 h 2575697"/>
                <a:gd name="connsiteX81" fmla="*/ 4127 w 2624092"/>
                <a:gd name="connsiteY81" fmla="*/ 1293442 h 2575697"/>
                <a:gd name="connsiteX82" fmla="*/ 63182 w 2624092"/>
                <a:gd name="connsiteY82" fmla="*/ 900117 h 2575697"/>
                <a:gd name="connsiteX83" fmla="*/ 221429 w 2624092"/>
                <a:gd name="connsiteY83" fmla="*/ 563104 h 2575697"/>
                <a:gd name="connsiteX84" fmla="*/ 658294 w 2624092"/>
                <a:gd name="connsiteY84" fmla="*/ 142499 h 2575697"/>
                <a:gd name="connsiteX85" fmla="*/ 983678 w 2624092"/>
                <a:gd name="connsiteY85" fmla="*/ 1090 h 2575697"/>
                <a:gd name="connsiteX86" fmla="*/ 990993 w 2624092"/>
                <a:gd name="connsiteY86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073318 w 2624092"/>
                <a:gd name="connsiteY24" fmla="*/ 1297001 h 2575697"/>
                <a:gd name="connsiteX25" fmla="*/ 1216193 w 2624092"/>
                <a:gd name="connsiteY25" fmla="*/ 1258901 h 2575697"/>
                <a:gd name="connsiteX26" fmla="*/ 1089987 w 2624092"/>
                <a:gd name="connsiteY26" fmla="*/ 1254139 h 2575697"/>
                <a:gd name="connsiteX27" fmla="*/ 1225079 w 2624092"/>
                <a:gd name="connsiteY27" fmla="*/ 959382 h 2575697"/>
                <a:gd name="connsiteX28" fmla="*/ 1437220 w 2624092"/>
                <a:gd name="connsiteY28" fmla="*/ 966697 h 2575697"/>
                <a:gd name="connsiteX29" fmla="*/ 1685937 w 2624092"/>
                <a:gd name="connsiteY29" fmla="*/ 1625065 h 2575697"/>
                <a:gd name="connsiteX30" fmla="*/ 1928215 w 2624092"/>
                <a:gd name="connsiteY30" fmla="*/ 1625065 h 2575697"/>
                <a:gd name="connsiteX31" fmla="*/ 2086578 w 2624092"/>
                <a:gd name="connsiteY31" fmla="*/ 1603119 h 2575697"/>
                <a:gd name="connsiteX32" fmla="*/ 2117534 w 2624092"/>
                <a:gd name="connsiteY32" fmla="*/ 1537282 h 2575697"/>
                <a:gd name="connsiteX33" fmla="*/ 2088273 w 2624092"/>
                <a:gd name="connsiteY33" fmla="*/ 1486076 h 2575697"/>
                <a:gd name="connsiteX34" fmla="*/ 2037067 w 2624092"/>
                <a:gd name="connsiteY34" fmla="*/ 1464130 h 2575697"/>
                <a:gd name="connsiteX35" fmla="*/ 1817611 w 2624092"/>
                <a:gd name="connsiteY35" fmla="*/ 1456815 h 2575697"/>
                <a:gd name="connsiteX36" fmla="*/ 1707883 w 2624092"/>
                <a:gd name="connsiteY36" fmla="*/ 1412924 h 2575697"/>
                <a:gd name="connsiteX37" fmla="*/ 1620100 w 2624092"/>
                <a:gd name="connsiteY37" fmla="*/ 1303196 h 2575697"/>
                <a:gd name="connsiteX38" fmla="*/ 1620100 w 2624092"/>
                <a:gd name="connsiteY38" fmla="*/ 1134946 h 2575697"/>
                <a:gd name="connsiteX39" fmla="*/ 1700567 w 2624092"/>
                <a:gd name="connsiteY39" fmla="*/ 1010588 h 2575697"/>
                <a:gd name="connsiteX40" fmla="*/ 1855539 w 2624092"/>
                <a:gd name="connsiteY40" fmla="*/ 952066 h 2575697"/>
                <a:gd name="connsiteX41" fmla="*/ 2219947 w 2624092"/>
                <a:gd name="connsiteY41" fmla="*/ 959382 h 2575697"/>
                <a:gd name="connsiteX42" fmla="*/ 2219947 w 2624092"/>
                <a:gd name="connsiteY42" fmla="*/ 1134946 h 2575697"/>
                <a:gd name="connsiteX43" fmla="*/ 1839556 w 2624092"/>
                <a:gd name="connsiteY43" fmla="*/ 1142262 h 2575697"/>
                <a:gd name="connsiteX44" fmla="*/ 1788350 w 2624092"/>
                <a:gd name="connsiteY44" fmla="*/ 1178838 h 2575697"/>
                <a:gd name="connsiteX45" fmla="*/ 1788350 w 2624092"/>
                <a:gd name="connsiteY45" fmla="*/ 1244674 h 2575697"/>
                <a:gd name="connsiteX46" fmla="*/ 1863026 w 2624092"/>
                <a:gd name="connsiteY46" fmla="*/ 1303196 h 2575697"/>
                <a:gd name="connsiteX47" fmla="*/ 1863864 w 2624092"/>
                <a:gd name="connsiteY47" fmla="*/ 1304053 h 2575697"/>
                <a:gd name="connsiteX48" fmla="*/ 2095588 w 2624092"/>
                <a:gd name="connsiteY48" fmla="*/ 1310511 h 2575697"/>
                <a:gd name="connsiteX49" fmla="*/ 2190686 w 2624092"/>
                <a:gd name="connsiteY49" fmla="*/ 1354402 h 2575697"/>
                <a:gd name="connsiteX50" fmla="*/ 2271153 w 2624092"/>
                <a:gd name="connsiteY50" fmla="*/ 1427554 h 2575697"/>
                <a:gd name="connsiteX51" fmla="*/ 2300414 w 2624092"/>
                <a:gd name="connsiteY51" fmla="*/ 1551913 h 2575697"/>
                <a:gd name="connsiteX52" fmla="*/ 2303652 w 2624092"/>
                <a:gd name="connsiteY52" fmla="*/ 1500515 h 2575697"/>
                <a:gd name="connsiteX53" fmla="*/ 2315901 w 2624092"/>
                <a:gd name="connsiteY53" fmla="*/ 1482954 h 2575697"/>
                <a:gd name="connsiteX54" fmla="*/ 2318683 w 2624092"/>
                <a:gd name="connsiteY54" fmla="*/ 1063547 h 2575697"/>
                <a:gd name="connsiteX55" fmla="*/ 2254389 w 2624092"/>
                <a:gd name="connsiteY55" fmla="*/ 849235 h 2575697"/>
                <a:gd name="connsiteX56" fmla="*/ 2189676 w 2624092"/>
                <a:gd name="connsiteY56" fmla="*/ 728038 h 2575697"/>
                <a:gd name="connsiteX57" fmla="*/ 2110219 w 2624092"/>
                <a:gd name="connsiteY57" fmla="*/ 608252 h 2575697"/>
                <a:gd name="connsiteX58" fmla="*/ 1901488 w 2624092"/>
                <a:gd name="connsiteY58" fmla="*/ 414151 h 2575697"/>
                <a:gd name="connsiteX59" fmla="*/ 1759089 w 2624092"/>
                <a:gd name="connsiteY59" fmla="*/ 330274 h 2575697"/>
                <a:gd name="connsiteX60" fmla="*/ 1649361 w 2624092"/>
                <a:gd name="connsiteY60" fmla="*/ 286383 h 2575697"/>
                <a:gd name="connsiteX61" fmla="*/ 1620100 w 2624092"/>
                <a:gd name="connsiteY61" fmla="*/ 8406 h 2575697"/>
                <a:gd name="connsiteX62" fmla="*/ 1854187 w 2624092"/>
                <a:gd name="connsiteY62" fmla="*/ 96188 h 2575697"/>
                <a:gd name="connsiteX63" fmla="*/ 2073643 w 2624092"/>
                <a:gd name="connsiteY63" fmla="*/ 220546 h 2575697"/>
                <a:gd name="connsiteX64" fmla="*/ 2300414 w 2624092"/>
                <a:gd name="connsiteY64" fmla="*/ 432687 h 2575697"/>
                <a:gd name="connsiteX65" fmla="*/ 2482608 w 2624092"/>
                <a:gd name="connsiteY65" fmla="*/ 735486 h 2575697"/>
                <a:gd name="connsiteX66" fmla="*/ 2578391 w 2624092"/>
                <a:gd name="connsiteY66" fmla="*/ 1002587 h 2575697"/>
                <a:gd name="connsiteX67" fmla="*/ 2579077 w 2624092"/>
                <a:gd name="connsiteY67" fmla="*/ 1467503 h 2575697"/>
                <a:gd name="connsiteX68" fmla="*/ 2528385 w 2624092"/>
                <a:gd name="connsiteY68" fmla="*/ 1709590 h 2575697"/>
                <a:gd name="connsiteX69" fmla="*/ 2416448 w 2624092"/>
                <a:gd name="connsiteY69" fmla="*/ 1937733 h 2575697"/>
                <a:gd name="connsiteX70" fmla="*/ 2329675 w 2624092"/>
                <a:gd name="connsiteY70" fmla="*/ 2071292 h 2575697"/>
                <a:gd name="connsiteX71" fmla="*/ 2161425 w 2624092"/>
                <a:gd name="connsiteY71" fmla="*/ 2246857 h 2575697"/>
                <a:gd name="connsiteX72" fmla="*/ 1905393 w 2624092"/>
                <a:gd name="connsiteY72" fmla="*/ 2422422 h 2575697"/>
                <a:gd name="connsiteX73" fmla="*/ 1693252 w 2624092"/>
                <a:gd name="connsiteY73" fmla="*/ 2510204 h 2575697"/>
                <a:gd name="connsiteX74" fmla="*/ 1445907 w 2624092"/>
                <a:gd name="connsiteY74" fmla="*/ 2561410 h 2575697"/>
                <a:gd name="connsiteX75" fmla="*/ 1173873 w 2624092"/>
                <a:gd name="connsiteY75" fmla="*/ 2561410 h 2575697"/>
                <a:gd name="connsiteX76" fmla="*/ 852004 w 2624092"/>
                <a:gd name="connsiteY76" fmla="*/ 2488258 h 2575697"/>
                <a:gd name="connsiteX77" fmla="*/ 500875 w 2624092"/>
                <a:gd name="connsiteY77" fmla="*/ 2290748 h 2575697"/>
                <a:gd name="connsiteX78" fmla="*/ 288543 w 2624092"/>
                <a:gd name="connsiteY78" fmla="*/ 2063443 h 2575697"/>
                <a:gd name="connsiteX79" fmla="*/ 175558 w 2624092"/>
                <a:gd name="connsiteY79" fmla="*/ 1906510 h 2575697"/>
                <a:gd name="connsiteX80" fmla="*/ 63315 w 2624092"/>
                <a:gd name="connsiteY80" fmla="*/ 1643067 h 2575697"/>
                <a:gd name="connsiteX81" fmla="*/ 16014 w 2624092"/>
                <a:gd name="connsiteY81" fmla="*/ 1420735 h 2575697"/>
                <a:gd name="connsiteX82" fmla="*/ 4127 w 2624092"/>
                <a:gd name="connsiteY82" fmla="*/ 1293442 h 2575697"/>
                <a:gd name="connsiteX83" fmla="*/ 63182 w 2624092"/>
                <a:gd name="connsiteY83" fmla="*/ 900117 h 2575697"/>
                <a:gd name="connsiteX84" fmla="*/ 221429 w 2624092"/>
                <a:gd name="connsiteY84" fmla="*/ 563104 h 2575697"/>
                <a:gd name="connsiteX85" fmla="*/ 658294 w 2624092"/>
                <a:gd name="connsiteY85" fmla="*/ 142499 h 2575697"/>
                <a:gd name="connsiteX86" fmla="*/ 983678 w 2624092"/>
                <a:gd name="connsiteY86" fmla="*/ 1090 h 2575697"/>
                <a:gd name="connsiteX87" fmla="*/ 990993 w 2624092"/>
                <a:gd name="connsiteY87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216193 w 2624092"/>
                <a:gd name="connsiteY25" fmla="*/ 1258901 h 2575697"/>
                <a:gd name="connsiteX26" fmla="*/ 1089987 w 2624092"/>
                <a:gd name="connsiteY26" fmla="*/ 1254139 h 2575697"/>
                <a:gd name="connsiteX27" fmla="*/ 1225079 w 2624092"/>
                <a:gd name="connsiteY27" fmla="*/ 959382 h 2575697"/>
                <a:gd name="connsiteX28" fmla="*/ 1437220 w 2624092"/>
                <a:gd name="connsiteY28" fmla="*/ 966697 h 2575697"/>
                <a:gd name="connsiteX29" fmla="*/ 1685937 w 2624092"/>
                <a:gd name="connsiteY29" fmla="*/ 1625065 h 2575697"/>
                <a:gd name="connsiteX30" fmla="*/ 1928215 w 2624092"/>
                <a:gd name="connsiteY30" fmla="*/ 1625065 h 2575697"/>
                <a:gd name="connsiteX31" fmla="*/ 2086578 w 2624092"/>
                <a:gd name="connsiteY31" fmla="*/ 1603119 h 2575697"/>
                <a:gd name="connsiteX32" fmla="*/ 2117534 w 2624092"/>
                <a:gd name="connsiteY32" fmla="*/ 1537282 h 2575697"/>
                <a:gd name="connsiteX33" fmla="*/ 2088273 w 2624092"/>
                <a:gd name="connsiteY33" fmla="*/ 1486076 h 2575697"/>
                <a:gd name="connsiteX34" fmla="*/ 2037067 w 2624092"/>
                <a:gd name="connsiteY34" fmla="*/ 1464130 h 2575697"/>
                <a:gd name="connsiteX35" fmla="*/ 1817611 w 2624092"/>
                <a:gd name="connsiteY35" fmla="*/ 1456815 h 2575697"/>
                <a:gd name="connsiteX36" fmla="*/ 1707883 w 2624092"/>
                <a:gd name="connsiteY36" fmla="*/ 1412924 h 2575697"/>
                <a:gd name="connsiteX37" fmla="*/ 1620100 w 2624092"/>
                <a:gd name="connsiteY37" fmla="*/ 1303196 h 2575697"/>
                <a:gd name="connsiteX38" fmla="*/ 1620100 w 2624092"/>
                <a:gd name="connsiteY38" fmla="*/ 1134946 h 2575697"/>
                <a:gd name="connsiteX39" fmla="*/ 1700567 w 2624092"/>
                <a:gd name="connsiteY39" fmla="*/ 1010588 h 2575697"/>
                <a:gd name="connsiteX40" fmla="*/ 1855539 w 2624092"/>
                <a:gd name="connsiteY40" fmla="*/ 952066 h 2575697"/>
                <a:gd name="connsiteX41" fmla="*/ 2219947 w 2624092"/>
                <a:gd name="connsiteY41" fmla="*/ 959382 h 2575697"/>
                <a:gd name="connsiteX42" fmla="*/ 2219947 w 2624092"/>
                <a:gd name="connsiteY42" fmla="*/ 1134946 h 2575697"/>
                <a:gd name="connsiteX43" fmla="*/ 1839556 w 2624092"/>
                <a:gd name="connsiteY43" fmla="*/ 1142262 h 2575697"/>
                <a:gd name="connsiteX44" fmla="*/ 1788350 w 2624092"/>
                <a:gd name="connsiteY44" fmla="*/ 1178838 h 2575697"/>
                <a:gd name="connsiteX45" fmla="*/ 1788350 w 2624092"/>
                <a:gd name="connsiteY45" fmla="*/ 1244674 h 2575697"/>
                <a:gd name="connsiteX46" fmla="*/ 1863026 w 2624092"/>
                <a:gd name="connsiteY46" fmla="*/ 1303196 h 2575697"/>
                <a:gd name="connsiteX47" fmla="*/ 1863864 w 2624092"/>
                <a:gd name="connsiteY47" fmla="*/ 1304053 h 2575697"/>
                <a:gd name="connsiteX48" fmla="*/ 2095588 w 2624092"/>
                <a:gd name="connsiteY48" fmla="*/ 1310511 h 2575697"/>
                <a:gd name="connsiteX49" fmla="*/ 2190686 w 2624092"/>
                <a:gd name="connsiteY49" fmla="*/ 1354402 h 2575697"/>
                <a:gd name="connsiteX50" fmla="*/ 2271153 w 2624092"/>
                <a:gd name="connsiteY50" fmla="*/ 1427554 h 2575697"/>
                <a:gd name="connsiteX51" fmla="*/ 2300414 w 2624092"/>
                <a:gd name="connsiteY51" fmla="*/ 1551913 h 2575697"/>
                <a:gd name="connsiteX52" fmla="*/ 2303652 w 2624092"/>
                <a:gd name="connsiteY52" fmla="*/ 1500515 h 2575697"/>
                <a:gd name="connsiteX53" fmla="*/ 2315901 w 2624092"/>
                <a:gd name="connsiteY53" fmla="*/ 1482954 h 2575697"/>
                <a:gd name="connsiteX54" fmla="*/ 2318683 w 2624092"/>
                <a:gd name="connsiteY54" fmla="*/ 1063547 h 2575697"/>
                <a:gd name="connsiteX55" fmla="*/ 2254389 w 2624092"/>
                <a:gd name="connsiteY55" fmla="*/ 849235 h 2575697"/>
                <a:gd name="connsiteX56" fmla="*/ 2189676 w 2624092"/>
                <a:gd name="connsiteY56" fmla="*/ 728038 h 2575697"/>
                <a:gd name="connsiteX57" fmla="*/ 2110219 w 2624092"/>
                <a:gd name="connsiteY57" fmla="*/ 608252 h 2575697"/>
                <a:gd name="connsiteX58" fmla="*/ 1901488 w 2624092"/>
                <a:gd name="connsiteY58" fmla="*/ 414151 h 2575697"/>
                <a:gd name="connsiteX59" fmla="*/ 1759089 w 2624092"/>
                <a:gd name="connsiteY59" fmla="*/ 330274 h 2575697"/>
                <a:gd name="connsiteX60" fmla="*/ 1649361 w 2624092"/>
                <a:gd name="connsiteY60" fmla="*/ 286383 h 2575697"/>
                <a:gd name="connsiteX61" fmla="*/ 1620100 w 2624092"/>
                <a:gd name="connsiteY61" fmla="*/ 8406 h 2575697"/>
                <a:gd name="connsiteX62" fmla="*/ 1854187 w 2624092"/>
                <a:gd name="connsiteY62" fmla="*/ 96188 h 2575697"/>
                <a:gd name="connsiteX63" fmla="*/ 2073643 w 2624092"/>
                <a:gd name="connsiteY63" fmla="*/ 220546 h 2575697"/>
                <a:gd name="connsiteX64" fmla="*/ 2300414 w 2624092"/>
                <a:gd name="connsiteY64" fmla="*/ 432687 h 2575697"/>
                <a:gd name="connsiteX65" fmla="*/ 2482608 w 2624092"/>
                <a:gd name="connsiteY65" fmla="*/ 735486 h 2575697"/>
                <a:gd name="connsiteX66" fmla="*/ 2578391 w 2624092"/>
                <a:gd name="connsiteY66" fmla="*/ 1002587 h 2575697"/>
                <a:gd name="connsiteX67" fmla="*/ 2579077 w 2624092"/>
                <a:gd name="connsiteY67" fmla="*/ 1467503 h 2575697"/>
                <a:gd name="connsiteX68" fmla="*/ 2528385 w 2624092"/>
                <a:gd name="connsiteY68" fmla="*/ 1709590 h 2575697"/>
                <a:gd name="connsiteX69" fmla="*/ 2416448 w 2624092"/>
                <a:gd name="connsiteY69" fmla="*/ 1937733 h 2575697"/>
                <a:gd name="connsiteX70" fmla="*/ 2329675 w 2624092"/>
                <a:gd name="connsiteY70" fmla="*/ 2071292 h 2575697"/>
                <a:gd name="connsiteX71" fmla="*/ 2161425 w 2624092"/>
                <a:gd name="connsiteY71" fmla="*/ 2246857 h 2575697"/>
                <a:gd name="connsiteX72" fmla="*/ 1905393 w 2624092"/>
                <a:gd name="connsiteY72" fmla="*/ 2422422 h 2575697"/>
                <a:gd name="connsiteX73" fmla="*/ 1693252 w 2624092"/>
                <a:gd name="connsiteY73" fmla="*/ 2510204 h 2575697"/>
                <a:gd name="connsiteX74" fmla="*/ 1445907 w 2624092"/>
                <a:gd name="connsiteY74" fmla="*/ 2561410 h 2575697"/>
                <a:gd name="connsiteX75" fmla="*/ 1173873 w 2624092"/>
                <a:gd name="connsiteY75" fmla="*/ 2561410 h 2575697"/>
                <a:gd name="connsiteX76" fmla="*/ 852004 w 2624092"/>
                <a:gd name="connsiteY76" fmla="*/ 2488258 h 2575697"/>
                <a:gd name="connsiteX77" fmla="*/ 500875 w 2624092"/>
                <a:gd name="connsiteY77" fmla="*/ 2290748 h 2575697"/>
                <a:gd name="connsiteX78" fmla="*/ 288543 w 2624092"/>
                <a:gd name="connsiteY78" fmla="*/ 2063443 h 2575697"/>
                <a:gd name="connsiteX79" fmla="*/ 175558 w 2624092"/>
                <a:gd name="connsiteY79" fmla="*/ 1906510 h 2575697"/>
                <a:gd name="connsiteX80" fmla="*/ 63315 w 2624092"/>
                <a:gd name="connsiteY80" fmla="*/ 1643067 h 2575697"/>
                <a:gd name="connsiteX81" fmla="*/ 16014 w 2624092"/>
                <a:gd name="connsiteY81" fmla="*/ 1420735 h 2575697"/>
                <a:gd name="connsiteX82" fmla="*/ 4127 w 2624092"/>
                <a:gd name="connsiteY82" fmla="*/ 1293442 h 2575697"/>
                <a:gd name="connsiteX83" fmla="*/ 63182 w 2624092"/>
                <a:gd name="connsiteY83" fmla="*/ 900117 h 2575697"/>
                <a:gd name="connsiteX84" fmla="*/ 221429 w 2624092"/>
                <a:gd name="connsiteY84" fmla="*/ 563104 h 2575697"/>
                <a:gd name="connsiteX85" fmla="*/ 658294 w 2624092"/>
                <a:gd name="connsiteY85" fmla="*/ 142499 h 2575697"/>
                <a:gd name="connsiteX86" fmla="*/ 983678 w 2624092"/>
                <a:gd name="connsiteY86" fmla="*/ 1090 h 2575697"/>
                <a:gd name="connsiteX87" fmla="*/ 990993 w 2624092"/>
                <a:gd name="connsiteY87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58901 h 2575697"/>
                <a:gd name="connsiteX27" fmla="*/ 1089987 w 2624092"/>
                <a:gd name="connsiteY27" fmla="*/ 1254139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92238 h 2575697"/>
                <a:gd name="connsiteX27" fmla="*/ 1089987 w 2624092"/>
                <a:gd name="connsiteY27" fmla="*/ 1254139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92238 h 2575697"/>
                <a:gd name="connsiteX27" fmla="*/ 1089987 w 2624092"/>
                <a:gd name="connsiteY27" fmla="*/ 1254139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9987 w 2624092"/>
                <a:gd name="connsiteY27" fmla="*/ 1254139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9987 w 2624092"/>
                <a:gd name="connsiteY27" fmla="*/ 1254139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7605 w 2624092"/>
                <a:gd name="connsiteY27" fmla="*/ 1289858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7605 w 2624092"/>
                <a:gd name="connsiteY27" fmla="*/ 1249377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7605 w 2624092"/>
                <a:gd name="connsiteY27" fmla="*/ 1249377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7605 w 2624092"/>
                <a:gd name="connsiteY27" fmla="*/ 1249377 h 2575697"/>
                <a:gd name="connsiteX28" fmla="*/ 1225079 w 2624092"/>
                <a:gd name="connsiteY28" fmla="*/ 959382 h 2575697"/>
                <a:gd name="connsiteX29" fmla="*/ 1437220 w 2624092"/>
                <a:gd name="connsiteY29" fmla="*/ 966697 h 2575697"/>
                <a:gd name="connsiteX30" fmla="*/ 1685937 w 2624092"/>
                <a:gd name="connsiteY30" fmla="*/ 1625065 h 2575697"/>
                <a:gd name="connsiteX31" fmla="*/ 1928215 w 2624092"/>
                <a:gd name="connsiteY31" fmla="*/ 1625065 h 2575697"/>
                <a:gd name="connsiteX32" fmla="*/ 2086578 w 2624092"/>
                <a:gd name="connsiteY32" fmla="*/ 1603119 h 2575697"/>
                <a:gd name="connsiteX33" fmla="*/ 2117534 w 2624092"/>
                <a:gd name="connsiteY33" fmla="*/ 1537282 h 2575697"/>
                <a:gd name="connsiteX34" fmla="*/ 2088273 w 2624092"/>
                <a:gd name="connsiteY34" fmla="*/ 1486076 h 2575697"/>
                <a:gd name="connsiteX35" fmla="*/ 2037067 w 2624092"/>
                <a:gd name="connsiteY35" fmla="*/ 1464130 h 2575697"/>
                <a:gd name="connsiteX36" fmla="*/ 1817611 w 2624092"/>
                <a:gd name="connsiteY36" fmla="*/ 1456815 h 2575697"/>
                <a:gd name="connsiteX37" fmla="*/ 1707883 w 2624092"/>
                <a:gd name="connsiteY37" fmla="*/ 1412924 h 2575697"/>
                <a:gd name="connsiteX38" fmla="*/ 1620100 w 2624092"/>
                <a:gd name="connsiteY38" fmla="*/ 1303196 h 2575697"/>
                <a:gd name="connsiteX39" fmla="*/ 1620100 w 2624092"/>
                <a:gd name="connsiteY39" fmla="*/ 1134946 h 2575697"/>
                <a:gd name="connsiteX40" fmla="*/ 1700567 w 2624092"/>
                <a:gd name="connsiteY40" fmla="*/ 1010588 h 2575697"/>
                <a:gd name="connsiteX41" fmla="*/ 1855539 w 2624092"/>
                <a:gd name="connsiteY41" fmla="*/ 952066 h 2575697"/>
                <a:gd name="connsiteX42" fmla="*/ 2219947 w 2624092"/>
                <a:gd name="connsiteY42" fmla="*/ 959382 h 2575697"/>
                <a:gd name="connsiteX43" fmla="*/ 2219947 w 2624092"/>
                <a:gd name="connsiteY43" fmla="*/ 1134946 h 2575697"/>
                <a:gd name="connsiteX44" fmla="*/ 1839556 w 2624092"/>
                <a:gd name="connsiteY44" fmla="*/ 1142262 h 2575697"/>
                <a:gd name="connsiteX45" fmla="*/ 1788350 w 2624092"/>
                <a:gd name="connsiteY45" fmla="*/ 1178838 h 2575697"/>
                <a:gd name="connsiteX46" fmla="*/ 1788350 w 2624092"/>
                <a:gd name="connsiteY46" fmla="*/ 1244674 h 2575697"/>
                <a:gd name="connsiteX47" fmla="*/ 1863026 w 2624092"/>
                <a:gd name="connsiteY47" fmla="*/ 1303196 h 2575697"/>
                <a:gd name="connsiteX48" fmla="*/ 1863864 w 2624092"/>
                <a:gd name="connsiteY48" fmla="*/ 1304053 h 2575697"/>
                <a:gd name="connsiteX49" fmla="*/ 2095588 w 2624092"/>
                <a:gd name="connsiteY49" fmla="*/ 1310511 h 2575697"/>
                <a:gd name="connsiteX50" fmla="*/ 2190686 w 2624092"/>
                <a:gd name="connsiteY50" fmla="*/ 1354402 h 2575697"/>
                <a:gd name="connsiteX51" fmla="*/ 2271153 w 2624092"/>
                <a:gd name="connsiteY51" fmla="*/ 1427554 h 2575697"/>
                <a:gd name="connsiteX52" fmla="*/ 2300414 w 2624092"/>
                <a:gd name="connsiteY52" fmla="*/ 1551913 h 2575697"/>
                <a:gd name="connsiteX53" fmla="*/ 2303652 w 2624092"/>
                <a:gd name="connsiteY53" fmla="*/ 1500515 h 2575697"/>
                <a:gd name="connsiteX54" fmla="*/ 2315901 w 2624092"/>
                <a:gd name="connsiteY54" fmla="*/ 1482954 h 2575697"/>
                <a:gd name="connsiteX55" fmla="*/ 2318683 w 2624092"/>
                <a:gd name="connsiteY55" fmla="*/ 1063547 h 2575697"/>
                <a:gd name="connsiteX56" fmla="*/ 2254389 w 2624092"/>
                <a:gd name="connsiteY56" fmla="*/ 849235 h 2575697"/>
                <a:gd name="connsiteX57" fmla="*/ 2189676 w 2624092"/>
                <a:gd name="connsiteY57" fmla="*/ 728038 h 2575697"/>
                <a:gd name="connsiteX58" fmla="*/ 2110219 w 2624092"/>
                <a:gd name="connsiteY58" fmla="*/ 608252 h 2575697"/>
                <a:gd name="connsiteX59" fmla="*/ 1901488 w 2624092"/>
                <a:gd name="connsiteY59" fmla="*/ 414151 h 2575697"/>
                <a:gd name="connsiteX60" fmla="*/ 1759089 w 2624092"/>
                <a:gd name="connsiteY60" fmla="*/ 330274 h 2575697"/>
                <a:gd name="connsiteX61" fmla="*/ 1649361 w 2624092"/>
                <a:gd name="connsiteY61" fmla="*/ 286383 h 2575697"/>
                <a:gd name="connsiteX62" fmla="*/ 1620100 w 2624092"/>
                <a:gd name="connsiteY62" fmla="*/ 8406 h 2575697"/>
                <a:gd name="connsiteX63" fmla="*/ 1854187 w 2624092"/>
                <a:gd name="connsiteY63" fmla="*/ 96188 h 2575697"/>
                <a:gd name="connsiteX64" fmla="*/ 2073643 w 2624092"/>
                <a:gd name="connsiteY64" fmla="*/ 220546 h 2575697"/>
                <a:gd name="connsiteX65" fmla="*/ 2300414 w 2624092"/>
                <a:gd name="connsiteY65" fmla="*/ 432687 h 2575697"/>
                <a:gd name="connsiteX66" fmla="*/ 2482608 w 2624092"/>
                <a:gd name="connsiteY66" fmla="*/ 735486 h 2575697"/>
                <a:gd name="connsiteX67" fmla="*/ 2578391 w 2624092"/>
                <a:gd name="connsiteY67" fmla="*/ 1002587 h 2575697"/>
                <a:gd name="connsiteX68" fmla="*/ 2579077 w 2624092"/>
                <a:gd name="connsiteY68" fmla="*/ 1467503 h 2575697"/>
                <a:gd name="connsiteX69" fmla="*/ 2528385 w 2624092"/>
                <a:gd name="connsiteY69" fmla="*/ 1709590 h 2575697"/>
                <a:gd name="connsiteX70" fmla="*/ 2416448 w 2624092"/>
                <a:gd name="connsiteY70" fmla="*/ 1937733 h 2575697"/>
                <a:gd name="connsiteX71" fmla="*/ 2329675 w 2624092"/>
                <a:gd name="connsiteY71" fmla="*/ 2071292 h 2575697"/>
                <a:gd name="connsiteX72" fmla="*/ 2161425 w 2624092"/>
                <a:gd name="connsiteY72" fmla="*/ 2246857 h 2575697"/>
                <a:gd name="connsiteX73" fmla="*/ 1905393 w 2624092"/>
                <a:gd name="connsiteY73" fmla="*/ 2422422 h 2575697"/>
                <a:gd name="connsiteX74" fmla="*/ 1693252 w 2624092"/>
                <a:gd name="connsiteY74" fmla="*/ 2510204 h 2575697"/>
                <a:gd name="connsiteX75" fmla="*/ 1445907 w 2624092"/>
                <a:gd name="connsiteY75" fmla="*/ 2561410 h 2575697"/>
                <a:gd name="connsiteX76" fmla="*/ 1173873 w 2624092"/>
                <a:gd name="connsiteY76" fmla="*/ 2561410 h 2575697"/>
                <a:gd name="connsiteX77" fmla="*/ 852004 w 2624092"/>
                <a:gd name="connsiteY77" fmla="*/ 2488258 h 2575697"/>
                <a:gd name="connsiteX78" fmla="*/ 500875 w 2624092"/>
                <a:gd name="connsiteY78" fmla="*/ 2290748 h 2575697"/>
                <a:gd name="connsiteX79" fmla="*/ 288543 w 2624092"/>
                <a:gd name="connsiteY79" fmla="*/ 2063443 h 2575697"/>
                <a:gd name="connsiteX80" fmla="*/ 175558 w 2624092"/>
                <a:gd name="connsiteY80" fmla="*/ 1906510 h 2575697"/>
                <a:gd name="connsiteX81" fmla="*/ 63315 w 2624092"/>
                <a:gd name="connsiteY81" fmla="*/ 1643067 h 2575697"/>
                <a:gd name="connsiteX82" fmla="*/ 16014 w 2624092"/>
                <a:gd name="connsiteY82" fmla="*/ 1420735 h 2575697"/>
                <a:gd name="connsiteX83" fmla="*/ 4127 w 2624092"/>
                <a:gd name="connsiteY83" fmla="*/ 1293442 h 2575697"/>
                <a:gd name="connsiteX84" fmla="*/ 63182 w 2624092"/>
                <a:gd name="connsiteY84" fmla="*/ 900117 h 2575697"/>
                <a:gd name="connsiteX85" fmla="*/ 221429 w 2624092"/>
                <a:gd name="connsiteY85" fmla="*/ 563104 h 2575697"/>
                <a:gd name="connsiteX86" fmla="*/ 658294 w 2624092"/>
                <a:gd name="connsiteY86" fmla="*/ 142499 h 2575697"/>
                <a:gd name="connsiteX87" fmla="*/ 983678 w 2624092"/>
                <a:gd name="connsiteY87" fmla="*/ 1090 h 2575697"/>
                <a:gd name="connsiteX88" fmla="*/ 990993 w 2624092"/>
                <a:gd name="connsiteY88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87605 w 2624092"/>
                <a:gd name="connsiteY27" fmla="*/ 1249377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263663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25693 w 2624092"/>
                <a:gd name="connsiteY23" fmla="*/ 1404158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16168 w 2624092"/>
                <a:gd name="connsiteY23" fmla="*/ 1430352 h 2575697"/>
                <a:gd name="connsiteX24" fmla="*/ 1428124 w 2624092"/>
                <a:gd name="connsiteY24" fmla="*/ 1406539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16168 w 2624092"/>
                <a:gd name="connsiteY23" fmla="*/ 1430352 h 2575697"/>
                <a:gd name="connsiteX24" fmla="*/ 1437649 w 2624092"/>
                <a:gd name="connsiteY24" fmla="*/ 1439877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09024 w 2624092"/>
                <a:gd name="connsiteY23" fmla="*/ 1444640 h 2575697"/>
                <a:gd name="connsiteX24" fmla="*/ 1437649 w 2624092"/>
                <a:gd name="connsiteY24" fmla="*/ 1439877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09024 w 2624092"/>
                <a:gd name="connsiteY23" fmla="*/ 1444640 h 2575697"/>
                <a:gd name="connsiteX24" fmla="*/ 1437649 w 2624092"/>
                <a:gd name="connsiteY24" fmla="*/ 1439877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09024 w 2624092"/>
                <a:gd name="connsiteY23" fmla="*/ 1444640 h 2575697"/>
                <a:gd name="connsiteX24" fmla="*/ 1437649 w 2624092"/>
                <a:gd name="connsiteY24" fmla="*/ 1468452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992355 w 2624092"/>
                <a:gd name="connsiteY23" fmla="*/ 1470834 h 2575697"/>
                <a:gd name="connsiteX24" fmla="*/ 1437649 w 2624092"/>
                <a:gd name="connsiteY24" fmla="*/ 1468452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992355 w 2624092"/>
                <a:gd name="connsiteY23" fmla="*/ 1470834 h 2575697"/>
                <a:gd name="connsiteX24" fmla="*/ 1437649 w 2624092"/>
                <a:gd name="connsiteY24" fmla="*/ 1468452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59030 w 2624092"/>
                <a:gd name="connsiteY27" fmla="*/ 13136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992355 w 2624092"/>
                <a:gd name="connsiteY23" fmla="*/ 1470834 h 2575697"/>
                <a:gd name="connsiteX24" fmla="*/ 1437649 w 2624092"/>
                <a:gd name="connsiteY24" fmla="*/ 1468452 h 2575697"/>
                <a:gd name="connsiteX25" fmla="*/ 1309062 w 2624092"/>
                <a:gd name="connsiteY25" fmla="*/ 1111264 h 2575697"/>
                <a:gd name="connsiteX26" fmla="*/ 1216193 w 2624092"/>
                <a:gd name="connsiteY26" fmla="*/ 1313670 h 2575697"/>
                <a:gd name="connsiteX27" fmla="*/ 1097130 w 2624092"/>
                <a:gd name="connsiteY27" fmla="*/ 12374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992355 w 2624092"/>
                <a:gd name="connsiteY23" fmla="*/ 1470834 h 2575697"/>
                <a:gd name="connsiteX24" fmla="*/ 1437649 w 2624092"/>
                <a:gd name="connsiteY24" fmla="*/ 1468452 h 2575697"/>
                <a:gd name="connsiteX25" fmla="*/ 1309062 w 2624092"/>
                <a:gd name="connsiteY25" fmla="*/ 1111264 h 2575697"/>
                <a:gd name="connsiteX26" fmla="*/ 1240005 w 2624092"/>
                <a:gd name="connsiteY26" fmla="*/ 1232708 h 2575697"/>
                <a:gd name="connsiteX27" fmla="*/ 1097130 w 2624092"/>
                <a:gd name="connsiteY27" fmla="*/ 12374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437649 w 2624092"/>
                <a:gd name="connsiteY24" fmla="*/ 1468452 h 2575697"/>
                <a:gd name="connsiteX25" fmla="*/ 1309062 w 2624092"/>
                <a:gd name="connsiteY25" fmla="*/ 1111264 h 2575697"/>
                <a:gd name="connsiteX26" fmla="*/ 1240005 w 2624092"/>
                <a:gd name="connsiteY26" fmla="*/ 1232708 h 2575697"/>
                <a:gd name="connsiteX27" fmla="*/ 1097130 w 2624092"/>
                <a:gd name="connsiteY27" fmla="*/ 1237470 h 2575697"/>
                <a:gd name="connsiteX28" fmla="*/ 1120943 w 2624092"/>
                <a:gd name="connsiteY28" fmla="*/ 1182701 h 2575697"/>
                <a:gd name="connsiteX29" fmla="*/ 1225079 w 2624092"/>
                <a:gd name="connsiteY29" fmla="*/ 959382 h 2575697"/>
                <a:gd name="connsiteX30" fmla="*/ 1437220 w 2624092"/>
                <a:gd name="connsiteY30" fmla="*/ 966697 h 2575697"/>
                <a:gd name="connsiteX31" fmla="*/ 1685937 w 2624092"/>
                <a:gd name="connsiteY31" fmla="*/ 1625065 h 2575697"/>
                <a:gd name="connsiteX32" fmla="*/ 1928215 w 2624092"/>
                <a:gd name="connsiteY32" fmla="*/ 1625065 h 2575697"/>
                <a:gd name="connsiteX33" fmla="*/ 2086578 w 2624092"/>
                <a:gd name="connsiteY33" fmla="*/ 1603119 h 2575697"/>
                <a:gd name="connsiteX34" fmla="*/ 2117534 w 2624092"/>
                <a:gd name="connsiteY34" fmla="*/ 1537282 h 2575697"/>
                <a:gd name="connsiteX35" fmla="*/ 2088273 w 2624092"/>
                <a:gd name="connsiteY35" fmla="*/ 1486076 h 2575697"/>
                <a:gd name="connsiteX36" fmla="*/ 2037067 w 2624092"/>
                <a:gd name="connsiteY36" fmla="*/ 1464130 h 2575697"/>
                <a:gd name="connsiteX37" fmla="*/ 1817611 w 2624092"/>
                <a:gd name="connsiteY37" fmla="*/ 1456815 h 2575697"/>
                <a:gd name="connsiteX38" fmla="*/ 1707883 w 2624092"/>
                <a:gd name="connsiteY38" fmla="*/ 1412924 h 2575697"/>
                <a:gd name="connsiteX39" fmla="*/ 1620100 w 2624092"/>
                <a:gd name="connsiteY39" fmla="*/ 1303196 h 2575697"/>
                <a:gd name="connsiteX40" fmla="*/ 1620100 w 2624092"/>
                <a:gd name="connsiteY40" fmla="*/ 1134946 h 2575697"/>
                <a:gd name="connsiteX41" fmla="*/ 1700567 w 2624092"/>
                <a:gd name="connsiteY41" fmla="*/ 1010588 h 2575697"/>
                <a:gd name="connsiteX42" fmla="*/ 1855539 w 2624092"/>
                <a:gd name="connsiteY42" fmla="*/ 952066 h 2575697"/>
                <a:gd name="connsiteX43" fmla="*/ 2219947 w 2624092"/>
                <a:gd name="connsiteY43" fmla="*/ 959382 h 2575697"/>
                <a:gd name="connsiteX44" fmla="*/ 2219947 w 2624092"/>
                <a:gd name="connsiteY44" fmla="*/ 1134946 h 2575697"/>
                <a:gd name="connsiteX45" fmla="*/ 1839556 w 2624092"/>
                <a:gd name="connsiteY45" fmla="*/ 1142262 h 2575697"/>
                <a:gd name="connsiteX46" fmla="*/ 1788350 w 2624092"/>
                <a:gd name="connsiteY46" fmla="*/ 1178838 h 2575697"/>
                <a:gd name="connsiteX47" fmla="*/ 1788350 w 2624092"/>
                <a:gd name="connsiteY47" fmla="*/ 1244674 h 2575697"/>
                <a:gd name="connsiteX48" fmla="*/ 1863026 w 2624092"/>
                <a:gd name="connsiteY48" fmla="*/ 1303196 h 2575697"/>
                <a:gd name="connsiteX49" fmla="*/ 1863864 w 2624092"/>
                <a:gd name="connsiteY49" fmla="*/ 1304053 h 2575697"/>
                <a:gd name="connsiteX50" fmla="*/ 2095588 w 2624092"/>
                <a:gd name="connsiteY50" fmla="*/ 1310511 h 2575697"/>
                <a:gd name="connsiteX51" fmla="*/ 2190686 w 2624092"/>
                <a:gd name="connsiteY51" fmla="*/ 1354402 h 2575697"/>
                <a:gd name="connsiteX52" fmla="*/ 2271153 w 2624092"/>
                <a:gd name="connsiteY52" fmla="*/ 1427554 h 2575697"/>
                <a:gd name="connsiteX53" fmla="*/ 2300414 w 2624092"/>
                <a:gd name="connsiteY53" fmla="*/ 1551913 h 2575697"/>
                <a:gd name="connsiteX54" fmla="*/ 2303652 w 2624092"/>
                <a:gd name="connsiteY54" fmla="*/ 1500515 h 2575697"/>
                <a:gd name="connsiteX55" fmla="*/ 2315901 w 2624092"/>
                <a:gd name="connsiteY55" fmla="*/ 1482954 h 2575697"/>
                <a:gd name="connsiteX56" fmla="*/ 2318683 w 2624092"/>
                <a:gd name="connsiteY56" fmla="*/ 1063547 h 2575697"/>
                <a:gd name="connsiteX57" fmla="*/ 2254389 w 2624092"/>
                <a:gd name="connsiteY57" fmla="*/ 849235 h 2575697"/>
                <a:gd name="connsiteX58" fmla="*/ 2189676 w 2624092"/>
                <a:gd name="connsiteY58" fmla="*/ 728038 h 2575697"/>
                <a:gd name="connsiteX59" fmla="*/ 2110219 w 2624092"/>
                <a:gd name="connsiteY59" fmla="*/ 608252 h 2575697"/>
                <a:gd name="connsiteX60" fmla="*/ 1901488 w 2624092"/>
                <a:gd name="connsiteY60" fmla="*/ 414151 h 2575697"/>
                <a:gd name="connsiteX61" fmla="*/ 1759089 w 2624092"/>
                <a:gd name="connsiteY61" fmla="*/ 330274 h 2575697"/>
                <a:gd name="connsiteX62" fmla="*/ 1649361 w 2624092"/>
                <a:gd name="connsiteY62" fmla="*/ 286383 h 2575697"/>
                <a:gd name="connsiteX63" fmla="*/ 1620100 w 2624092"/>
                <a:gd name="connsiteY63" fmla="*/ 8406 h 2575697"/>
                <a:gd name="connsiteX64" fmla="*/ 1854187 w 2624092"/>
                <a:gd name="connsiteY64" fmla="*/ 96188 h 2575697"/>
                <a:gd name="connsiteX65" fmla="*/ 2073643 w 2624092"/>
                <a:gd name="connsiteY65" fmla="*/ 220546 h 2575697"/>
                <a:gd name="connsiteX66" fmla="*/ 2300414 w 2624092"/>
                <a:gd name="connsiteY66" fmla="*/ 432687 h 2575697"/>
                <a:gd name="connsiteX67" fmla="*/ 2482608 w 2624092"/>
                <a:gd name="connsiteY67" fmla="*/ 735486 h 2575697"/>
                <a:gd name="connsiteX68" fmla="*/ 2578391 w 2624092"/>
                <a:gd name="connsiteY68" fmla="*/ 1002587 h 2575697"/>
                <a:gd name="connsiteX69" fmla="*/ 2579077 w 2624092"/>
                <a:gd name="connsiteY69" fmla="*/ 1467503 h 2575697"/>
                <a:gd name="connsiteX70" fmla="*/ 2528385 w 2624092"/>
                <a:gd name="connsiteY70" fmla="*/ 1709590 h 2575697"/>
                <a:gd name="connsiteX71" fmla="*/ 2416448 w 2624092"/>
                <a:gd name="connsiteY71" fmla="*/ 1937733 h 2575697"/>
                <a:gd name="connsiteX72" fmla="*/ 2329675 w 2624092"/>
                <a:gd name="connsiteY72" fmla="*/ 2071292 h 2575697"/>
                <a:gd name="connsiteX73" fmla="*/ 2161425 w 2624092"/>
                <a:gd name="connsiteY73" fmla="*/ 2246857 h 2575697"/>
                <a:gd name="connsiteX74" fmla="*/ 1905393 w 2624092"/>
                <a:gd name="connsiteY74" fmla="*/ 2422422 h 2575697"/>
                <a:gd name="connsiteX75" fmla="*/ 1693252 w 2624092"/>
                <a:gd name="connsiteY75" fmla="*/ 2510204 h 2575697"/>
                <a:gd name="connsiteX76" fmla="*/ 1445907 w 2624092"/>
                <a:gd name="connsiteY76" fmla="*/ 2561410 h 2575697"/>
                <a:gd name="connsiteX77" fmla="*/ 1173873 w 2624092"/>
                <a:gd name="connsiteY77" fmla="*/ 2561410 h 2575697"/>
                <a:gd name="connsiteX78" fmla="*/ 852004 w 2624092"/>
                <a:gd name="connsiteY78" fmla="*/ 2488258 h 2575697"/>
                <a:gd name="connsiteX79" fmla="*/ 500875 w 2624092"/>
                <a:gd name="connsiteY79" fmla="*/ 2290748 h 2575697"/>
                <a:gd name="connsiteX80" fmla="*/ 288543 w 2624092"/>
                <a:gd name="connsiteY80" fmla="*/ 2063443 h 2575697"/>
                <a:gd name="connsiteX81" fmla="*/ 175558 w 2624092"/>
                <a:gd name="connsiteY81" fmla="*/ 1906510 h 2575697"/>
                <a:gd name="connsiteX82" fmla="*/ 63315 w 2624092"/>
                <a:gd name="connsiteY82" fmla="*/ 1643067 h 2575697"/>
                <a:gd name="connsiteX83" fmla="*/ 16014 w 2624092"/>
                <a:gd name="connsiteY83" fmla="*/ 1420735 h 2575697"/>
                <a:gd name="connsiteX84" fmla="*/ 4127 w 2624092"/>
                <a:gd name="connsiteY84" fmla="*/ 1293442 h 2575697"/>
                <a:gd name="connsiteX85" fmla="*/ 63182 w 2624092"/>
                <a:gd name="connsiteY85" fmla="*/ 900117 h 2575697"/>
                <a:gd name="connsiteX86" fmla="*/ 221429 w 2624092"/>
                <a:gd name="connsiteY86" fmla="*/ 563104 h 2575697"/>
                <a:gd name="connsiteX87" fmla="*/ 658294 w 2624092"/>
                <a:gd name="connsiteY87" fmla="*/ 142499 h 2575697"/>
                <a:gd name="connsiteX88" fmla="*/ 983678 w 2624092"/>
                <a:gd name="connsiteY88" fmla="*/ 1090 h 2575697"/>
                <a:gd name="connsiteX89" fmla="*/ 990993 w 2624092"/>
                <a:gd name="connsiteY89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216193 w 2624092"/>
                <a:gd name="connsiteY24" fmla="*/ 1373201 h 2575697"/>
                <a:gd name="connsiteX25" fmla="*/ 1437649 w 2624092"/>
                <a:gd name="connsiteY25" fmla="*/ 1468452 h 2575697"/>
                <a:gd name="connsiteX26" fmla="*/ 1309062 w 2624092"/>
                <a:gd name="connsiteY26" fmla="*/ 1111264 h 2575697"/>
                <a:gd name="connsiteX27" fmla="*/ 1240005 w 2624092"/>
                <a:gd name="connsiteY27" fmla="*/ 1232708 h 2575697"/>
                <a:gd name="connsiteX28" fmla="*/ 1097130 w 2624092"/>
                <a:gd name="connsiteY28" fmla="*/ 1237470 h 2575697"/>
                <a:gd name="connsiteX29" fmla="*/ 1120943 w 2624092"/>
                <a:gd name="connsiteY29" fmla="*/ 1182701 h 2575697"/>
                <a:gd name="connsiteX30" fmla="*/ 1225079 w 2624092"/>
                <a:gd name="connsiteY30" fmla="*/ 959382 h 2575697"/>
                <a:gd name="connsiteX31" fmla="*/ 1437220 w 2624092"/>
                <a:gd name="connsiteY31" fmla="*/ 966697 h 2575697"/>
                <a:gd name="connsiteX32" fmla="*/ 1685937 w 2624092"/>
                <a:gd name="connsiteY32" fmla="*/ 1625065 h 2575697"/>
                <a:gd name="connsiteX33" fmla="*/ 1928215 w 2624092"/>
                <a:gd name="connsiteY33" fmla="*/ 1625065 h 2575697"/>
                <a:gd name="connsiteX34" fmla="*/ 2086578 w 2624092"/>
                <a:gd name="connsiteY34" fmla="*/ 1603119 h 2575697"/>
                <a:gd name="connsiteX35" fmla="*/ 2117534 w 2624092"/>
                <a:gd name="connsiteY35" fmla="*/ 1537282 h 2575697"/>
                <a:gd name="connsiteX36" fmla="*/ 2088273 w 2624092"/>
                <a:gd name="connsiteY36" fmla="*/ 1486076 h 2575697"/>
                <a:gd name="connsiteX37" fmla="*/ 2037067 w 2624092"/>
                <a:gd name="connsiteY37" fmla="*/ 1464130 h 2575697"/>
                <a:gd name="connsiteX38" fmla="*/ 1817611 w 2624092"/>
                <a:gd name="connsiteY38" fmla="*/ 1456815 h 2575697"/>
                <a:gd name="connsiteX39" fmla="*/ 1707883 w 2624092"/>
                <a:gd name="connsiteY39" fmla="*/ 1412924 h 2575697"/>
                <a:gd name="connsiteX40" fmla="*/ 1620100 w 2624092"/>
                <a:gd name="connsiteY40" fmla="*/ 1303196 h 2575697"/>
                <a:gd name="connsiteX41" fmla="*/ 1620100 w 2624092"/>
                <a:gd name="connsiteY41" fmla="*/ 1134946 h 2575697"/>
                <a:gd name="connsiteX42" fmla="*/ 1700567 w 2624092"/>
                <a:gd name="connsiteY42" fmla="*/ 1010588 h 2575697"/>
                <a:gd name="connsiteX43" fmla="*/ 1855539 w 2624092"/>
                <a:gd name="connsiteY43" fmla="*/ 952066 h 2575697"/>
                <a:gd name="connsiteX44" fmla="*/ 2219947 w 2624092"/>
                <a:gd name="connsiteY44" fmla="*/ 959382 h 2575697"/>
                <a:gd name="connsiteX45" fmla="*/ 2219947 w 2624092"/>
                <a:gd name="connsiteY45" fmla="*/ 1134946 h 2575697"/>
                <a:gd name="connsiteX46" fmla="*/ 1839556 w 2624092"/>
                <a:gd name="connsiteY46" fmla="*/ 1142262 h 2575697"/>
                <a:gd name="connsiteX47" fmla="*/ 1788350 w 2624092"/>
                <a:gd name="connsiteY47" fmla="*/ 1178838 h 2575697"/>
                <a:gd name="connsiteX48" fmla="*/ 1788350 w 2624092"/>
                <a:gd name="connsiteY48" fmla="*/ 1244674 h 2575697"/>
                <a:gd name="connsiteX49" fmla="*/ 1863026 w 2624092"/>
                <a:gd name="connsiteY49" fmla="*/ 1303196 h 2575697"/>
                <a:gd name="connsiteX50" fmla="*/ 1863864 w 2624092"/>
                <a:gd name="connsiteY50" fmla="*/ 1304053 h 2575697"/>
                <a:gd name="connsiteX51" fmla="*/ 2095588 w 2624092"/>
                <a:gd name="connsiteY51" fmla="*/ 1310511 h 2575697"/>
                <a:gd name="connsiteX52" fmla="*/ 2190686 w 2624092"/>
                <a:gd name="connsiteY52" fmla="*/ 1354402 h 2575697"/>
                <a:gd name="connsiteX53" fmla="*/ 2271153 w 2624092"/>
                <a:gd name="connsiteY53" fmla="*/ 1427554 h 2575697"/>
                <a:gd name="connsiteX54" fmla="*/ 2300414 w 2624092"/>
                <a:gd name="connsiteY54" fmla="*/ 1551913 h 2575697"/>
                <a:gd name="connsiteX55" fmla="*/ 2303652 w 2624092"/>
                <a:gd name="connsiteY55" fmla="*/ 1500515 h 2575697"/>
                <a:gd name="connsiteX56" fmla="*/ 2315901 w 2624092"/>
                <a:gd name="connsiteY56" fmla="*/ 1482954 h 2575697"/>
                <a:gd name="connsiteX57" fmla="*/ 2318683 w 2624092"/>
                <a:gd name="connsiteY57" fmla="*/ 1063547 h 2575697"/>
                <a:gd name="connsiteX58" fmla="*/ 2254389 w 2624092"/>
                <a:gd name="connsiteY58" fmla="*/ 849235 h 2575697"/>
                <a:gd name="connsiteX59" fmla="*/ 2189676 w 2624092"/>
                <a:gd name="connsiteY59" fmla="*/ 728038 h 2575697"/>
                <a:gd name="connsiteX60" fmla="*/ 2110219 w 2624092"/>
                <a:gd name="connsiteY60" fmla="*/ 608252 h 2575697"/>
                <a:gd name="connsiteX61" fmla="*/ 1901488 w 2624092"/>
                <a:gd name="connsiteY61" fmla="*/ 414151 h 2575697"/>
                <a:gd name="connsiteX62" fmla="*/ 1759089 w 2624092"/>
                <a:gd name="connsiteY62" fmla="*/ 330274 h 2575697"/>
                <a:gd name="connsiteX63" fmla="*/ 1649361 w 2624092"/>
                <a:gd name="connsiteY63" fmla="*/ 286383 h 2575697"/>
                <a:gd name="connsiteX64" fmla="*/ 1620100 w 2624092"/>
                <a:gd name="connsiteY64" fmla="*/ 8406 h 2575697"/>
                <a:gd name="connsiteX65" fmla="*/ 1854187 w 2624092"/>
                <a:gd name="connsiteY65" fmla="*/ 96188 h 2575697"/>
                <a:gd name="connsiteX66" fmla="*/ 2073643 w 2624092"/>
                <a:gd name="connsiteY66" fmla="*/ 220546 h 2575697"/>
                <a:gd name="connsiteX67" fmla="*/ 2300414 w 2624092"/>
                <a:gd name="connsiteY67" fmla="*/ 432687 h 2575697"/>
                <a:gd name="connsiteX68" fmla="*/ 2482608 w 2624092"/>
                <a:gd name="connsiteY68" fmla="*/ 735486 h 2575697"/>
                <a:gd name="connsiteX69" fmla="*/ 2578391 w 2624092"/>
                <a:gd name="connsiteY69" fmla="*/ 1002587 h 2575697"/>
                <a:gd name="connsiteX70" fmla="*/ 2579077 w 2624092"/>
                <a:gd name="connsiteY70" fmla="*/ 1467503 h 2575697"/>
                <a:gd name="connsiteX71" fmla="*/ 2528385 w 2624092"/>
                <a:gd name="connsiteY71" fmla="*/ 1709590 h 2575697"/>
                <a:gd name="connsiteX72" fmla="*/ 2416448 w 2624092"/>
                <a:gd name="connsiteY72" fmla="*/ 1937733 h 2575697"/>
                <a:gd name="connsiteX73" fmla="*/ 2329675 w 2624092"/>
                <a:gd name="connsiteY73" fmla="*/ 2071292 h 2575697"/>
                <a:gd name="connsiteX74" fmla="*/ 2161425 w 2624092"/>
                <a:gd name="connsiteY74" fmla="*/ 2246857 h 2575697"/>
                <a:gd name="connsiteX75" fmla="*/ 1905393 w 2624092"/>
                <a:gd name="connsiteY75" fmla="*/ 2422422 h 2575697"/>
                <a:gd name="connsiteX76" fmla="*/ 1693252 w 2624092"/>
                <a:gd name="connsiteY76" fmla="*/ 2510204 h 2575697"/>
                <a:gd name="connsiteX77" fmla="*/ 1445907 w 2624092"/>
                <a:gd name="connsiteY77" fmla="*/ 2561410 h 2575697"/>
                <a:gd name="connsiteX78" fmla="*/ 1173873 w 2624092"/>
                <a:gd name="connsiteY78" fmla="*/ 2561410 h 2575697"/>
                <a:gd name="connsiteX79" fmla="*/ 852004 w 2624092"/>
                <a:gd name="connsiteY79" fmla="*/ 2488258 h 2575697"/>
                <a:gd name="connsiteX80" fmla="*/ 500875 w 2624092"/>
                <a:gd name="connsiteY80" fmla="*/ 2290748 h 2575697"/>
                <a:gd name="connsiteX81" fmla="*/ 288543 w 2624092"/>
                <a:gd name="connsiteY81" fmla="*/ 2063443 h 2575697"/>
                <a:gd name="connsiteX82" fmla="*/ 175558 w 2624092"/>
                <a:gd name="connsiteY82" fmla="*/ 1906510 h 2575697"/>
                <a:gd name="connsiteX83" fmla="*/ 63315 w 2624092"/>
                <a:gd name="connsiteY83" fmla="*/ 1643067 h 2575697"/>
                <a:gd name="connsiteX84" fmla="*/ 16014 w 2624092"/>
                <a:gd name="connsiteY84" fmla="*/ 1420735 h 2575697"/>
                <a:gd name="connsiteX85" fmla="*/ 4127 w 2624092"/>
                <a:gd name="connsiteY85" fmla="*/ 1293442 h 2575697"/>
                <a:gd name="connsiteX86" fmla="*/ 63182 w 2624092"/>
                <a:gd name="connsiteY86" fmla="*/ 900117 h 2575697"/>
                <a:gd name="connsiteX87" fmla="*/ 221429 w 2624092"/>
                <a:gd name="connsiteY87" fmla="*/ 563104 h 2575697"/>
                <a:gd name="connsiteX88" fmla="*/ 658294 w 2624092"/>
                <a:gd name="connsiteY88" fmla="*/ 142499 h 2575697"/>
                <a:gd name="connsiteX89" fmla="*/ 983678 w 2624092"/>
                <a:gd name="connsiteY89" fmla="*/ 1090 h 2575697"/>
                <a:gd name="connsiteX90" fmla="*/ 990993 w 2624092"/>
                <a:gd name="connsiteY90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216193 w 2624092"/>
                <a:gd name="connsiteY24" fmla="*/ 1373201 h 2575697"/>
                <a:gd name="connsiteX25" fmla="*/ 1175711 w 2624092"/>
                <a:gd name="connsiteY25" fmla="*/ 1466070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0005 w 2624092"/>
                <a:gd name="connsiteY28" fmla="*/ 1232708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85237 w 2624092"/>
                <a:gd name="connsiteY24" fmla="*/ 1373201 h 2575697"/>
                <a:gd name="connsiteX25" fmla="*/ 1175711 w 2624092"/>
                <a:gd name="connsiteY25" fmla="*/ 1466070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0005 w 2624092"/>
                <a:gd name="connsiteY28" fmla="*/ 1232708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85237 w 2624092"/>
                <a:gd name="connsiteY24" fmla="*/ 1373201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0005 w 2624092"/>
                <a:gd name="connsiteY28" fmla="*/ 1232708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0005 w 2624092"/>
                <a:gd name="connsiteY28" fmla="*/ 1232708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0005 w 2624092"/>
                <a:gd name="connsiteY28" fmla="*/ 1270808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42233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04133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225079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120943 w 2624092"/>
                <a:gd name="connsiteY30" fmla="*/ 1182701 h 2575697"/>
                <a:gd name="connsiteX31" fmla="*/ 1153642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63793 w 2624092"/>
                <a:gd name="connsiteY30" fmla="*/ 1182701 h 2575697"/>
                <a:gd name="connsiteX31" fmla="*/ 1153642 w 2624092"/>
                <a:gd name="connsiteY31" fmla="*/ 959382 h 2575697"/>
                <a:gd name="connsiteX32" fmla="*/ 1437220 w 2624092"/>
                <a:gd name="connsiteY32" fmla="*/ 966697 h 2575697"/>
                <a:gd name="connsiteX33" fmla="*/ 1685937 w 2624092"/>
                <a:gd name="connsiteY33" fmla="*/ 1625065 h 2575697"/>
                <a:gd name="connsiteX34" fmla="*/ 1928215 w 2624092"/>
                <a:gd name="connsiteY34" fmla="*/ 1625065 h 2575697"/>
                <a:gd name="connsiteX35" fmla="*/ 2086578 w 2624092"/>
                <a:gd name="connsiteY35" fmla="*/ 1603119 h 2575697"/>
                <a:gd name="connsiteX36" fmla="*/ 2117534 w 2624092"/>
                <a:gd name="connsiteY36" fmla="*/ 1537282 h 2575697"/>
                <a:gd name="connsiteX37" fmla="*/ 2088273 w 2624092"/>
                <a:gd name="connsiteY37" fmla="*/ 1486076 h 2575697"/>
                <a:gd name="connsiteX38" fmla="*/ 2037067 w 2624092"/>
                <a:gd name="connsiteY38" fmla="*/ 1464130 h 2575697"/>
                <a:gd name="connsiteX39" fmla="*/ 1817611 w 2624092"/>
                <a:gd name="connsiteY39" fmla="*/ 1456815 h 2575697"/>
                <a:gd name="connsiteX40" fmla="*/ 1707883 w 2624092"/>
                <a:gd name="connsiteY40" fmla="*/ 1412924 h 2575697"/>
                <a:gd name="connsiteX41" fmla="*/ 1620100 w 2624092"/>
                <a:gd name="connsiteY41" fmla="*/ 1303196 h 2575697"/>
                <a:gd name="connsiteX42" fmla="*/ 1620100 w 2624092"/>
                <a:gd name="connsiteY42" fmla="*/ 1134946 h 2575697"/>
                <a:gd name="connsiteX43" fmla="*/ 1700567 w 2624092"/>
                <a:gd name="connsiteY43" fmla="*/ 1010588 h 2575697"/>
                <a:gd name="connsiteX44" fmla="*/ 1855539 w 2624092"/>
                <a:gd name="connsiteY44" fmla="*/ 952066 h 2575697"/>
                <a:gd name="connsiteX45" fmla="*/ 2219947 w 2624092"/>
                <a:gd name="connsiteY45" fmla="*/ 959382 h 2575697"/>
                <a:gd name="connsiteX46" fmla="*/ 2219947 w 2624092"/>
                <a:gd name="connsiteY46" fmla="*/ 1134946 h 2575697"/>
                <a:gd name="connsiteX47" fmla="*/ 1839556 w 2624092"/>
                <a:gd name="connsiteY47" fmla="*/ 1142262 h 2575697"/>
                <a:gd name="connsiteX48" fmla="*/ 1788350 w 2624092"/>
                <a:gd name="connsiteY48" fmla="*/ 1178838 h 2575697"/>
                <a:gd name="connsiteX49" fmla="*/ 1788350 w 2624092"/>
                <a:gd name="connsiteY49" fmla="*/ 1244674 h 2575697"/>
                <a:gd name="connsiteX50" fmla="*/ 1863026 w 2624092"/>
                <a:gd name="connsiteY50" fmla="*/ 1303196 h 2575697"/>
                <a:gd name="connsiteX51" fmla="*/ 1863864 w 2624092"/>
                <a:gd name="connsiteY51" fmla="*/ 1304053 h 2575697"/>
                <a:gd name="connsiteX52" fmla="*/ 2095588 w 2624092"/>
                <a:gd name="connsiteY52" fmla="*/ 1310511 h 2575697"/>
                <a:gd name="connsiteX53" fmla="*/ 2190686 w 2624092"/>
                <a:gd name="connsiteY53" fmla="*/ 1354402 h 2575697"/>
                <a:gd name="connsiteX54" fmla="*/ 2271153 w 2624092"/>
                <a:gd name="connsiteY54" fmla="*/ 1427554 h 2575697"/>
                <a:gd name="connsiteX55" fmla="*/ 2300414 w 2624092"/>
                <a:gd name="connsiteY55" fmla="*/ 1551913 h 2575697"/>
                <a:gd name="connsiteX56" fmla="*/ 2303652 w 2624092"/>
                <a:gd name="connsiteY56" fmla="*/ 1500515 h 2575697"/>
                <a:gd name="connsiteX57" fmla="*/ 2315901 w 2624092"/>
                <a:gd name="connsiteY57" fmla="*/ 1482954 h 2575697"/>
                <a:gd name="connsiteX58" fmla="*/ 2318683 w 2624092"/>
                <a:gd name="connsiteY58" fmla="*/ 1063547 h 2575697"/>
                <a:gd name="connsiteX59" fmla="*/ 2254389 w 2624092"/>
                <a:gd name="connsiteY59" fmla="*/ 849235 h 2575697"/>
                <a:gd name="connsiteX60" fmla="*/ 2189676 w 2624092"/>
                <a:gd name="connsiteY60" fmla="*/ 728038 h 2575697"/>
                <a:gd name="connsiteX61" fmla="*/ 2110219 w 2624092"/>
                <a:gd name="connsiteY61" fmla="*/ 608252 h 2575697"/>
                <a:gd name="connsiteX62" fmla="*/ 1901488 w 2624092"/>
                <a:gd name="connsiteY62" fmla="*/ 414151 h 2575697"/>
                <a:gd name="connsiteX63" fmla="*/ 1759089 w 2624092"/>
                <a:gd name="connsiteY63" fmla="*/ 330274 h 2575697"/>
                <a:gd name="connsiteX64" fmla="*/ 1649361 w 2624092"/>
                <a:gd name="connsiteY64" fmla="*/ 286383 h 2575697"/>
                <a:gd name="connsiteX65" fmla="*/ 1620100 w 2624092"/>
                <a:gd name="connsiteY65" fmla="*/ 8406 h 2575697"/>
                <a:gd name="connsiteX66" fmla="*/ 1854187 w 2624092"/>
                <a:gd name="connsiteY66" fmla="*/ 96188 h 2575697"/>
                <a:gd name="connsiteX67" fmla="*/ 2073643 w 2624092"/>
                <a:gd name="connsiteY67" fmla="*/ 220546 h 2575697"/>
                <a:gd name="connsiteX68" fmla="*/ 2300414 w 2624092"/>
                <a:gd name="connsiteY68" fmla="*/ 432687 h 2575697"/>
                <a:gd name="connsiteX69" fmla="*/ 2482608 w 2624092"/>
                <a:gd name="connsiteY69" fmla="*/ 735486 h 2575697"/>
                <a:gd name="connsiteX70" fmla="*/ 2578391 w 2624092"/>
                <a:gd name="connsiteY70" fmla="*/ 1002587 h 2575697"/>
                <a:gd name="connsiteX71" fmla="*/ 2579077 w 2624092"/>
                <a:gd name="connsiteY71" fmla="*/ 1467503 h 2575697"/>
                <a:gd name="connsiteX72" fmla="*/ 2528385 w 2624092"/>
                <a:gd name="connsiteY72" fmla="*/ 1709590 h 2575697"/>
                <a:gd name="connsiteX73" fmla="*/ 2416448 w 2624092"/>
                <a:gd name="connsiteY73" fmla="*/ 1937733 h 2575697"/>
                <a:gd name="connsiteX74" fmla="*/ 2329675 w 2624092"/>
                <a:gd name="connsiteY74" fmla="*/ 2071292 h 2575697"/>
                <a:gd name="connsiteX75" fmla="*/ 2161425 w 2624092"/>
                <a:gd name="connsiteY75" fmla="*/ 2246857 h 2575697"/>
                <a:gd name="connsiteX76" fmla="*/ 1905393 w 2624092"/>
                <a:gd name="connsiteY76" fmla="*/ 2422422 h 2575697"/>
                <a:gd name="connsiteX77" fmla="*/ 1693252 w 2624092"/>
                <a:gd name="connsiteY77" fmla="*/ 2510204 h 2575697"/>
                <a:gd name="connsiteX78" fmla="*/ 1445907 w 2624092"/>
                <a:gd name="connsiteY78" fmla="*/ 2561410 h 2575697"/>
                <a:gd name="connsiteX79" fmla="*/ 1173873 w 2624092"/>
                <a:gd name="connsiteY79" fmla="*/ 2561410 h 2575697"/>
                <a:gd name="connsiteX80" fmla="*/ 852004 w 2624092"/>
                <a:gd name="connsiteY80" fmla="*/ 2488258 h 2575697"/>
                <a:gd name="connsiteX81" fmla="*/ 500875 w 2624092"/>
                <a:gd name="connsiteY81" fmla="*/ 2290748 h 2575697"/>
                <a:gd name="connsiteX82" fmla="*/ 288543 w 2624092"/>
                <a:gd name="connsiteY82" fmla="*/ 2063443 h 2575697"/>
                <a:gd name="connsiteX83" fmla="*/ 175558 w 2624092"/>
                <a:gd name="connsiteY83" fmla="*/ 1906510 h 2575697"/>
                <a:gd name="connsiteX84" fmla="*/ 63315 w 2624092"/>
                <a:gd name="connsiteY84" fmla="*/ 1643067 h 2575697"/>
                <a:gd name="connsiteX85" fmla="*/ 16014 w 2624092"/>
                <a:gd name="connsiteY85" fmla="*/ 1420735 h 2575697"/>
                <a:gd name="connsiteX86" fmla="*/ 4127 w 2624092"/>
                <a:gd name="connsiteY86" fmla="*/ 1293442 h 2575697"/>
                <a:gd name="connsiteX87" fmla="*/ 63182 w 2624092"/>
                <a:gd name="connsiteY87" fmla="*/ 900117 h 2575697"/>
                <a:gd name="connsiteX88" fmla="*/ 221429 w 2624092"/>
                <a:gd name="connsiteY88" fmla="*/ 563104 h 2575697"/>
                <a:gd name="connsiteX89" fmla="*/ 658294 w 2624092"/>
                <a:gd name="connsiteY89" fmla="*/ 142499 h 2575697"/>
                <a:gd name="connsiteX90" fmla="*/ 983678 w 2624092"/>
                <a:gd name="connsiteY90" fmla="*/ 1090 h 2575697"/>
                <a:gd name="connsiteX91" fmla="*/ 990993 w 2624092"/>
                <a:gd name="connsiteY91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437220 w 2624092"/>
                <a:gd name="connsiteY33" fmla="*/ 966697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437220 w 2624092"/>
                <a:gd name="connsiteY33" fmla="*/ 966697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437220 w 2624092"/>
                <a:gd name="connsiteY33" fmla="*/ 966697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1049505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437220 w 2624092"/>
                <a:gd name="connsiteY33" fmla="*/ 966697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925156 w 2624092"/>
                <a:gd name="connsiteY22" fmla="*/ 1625065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437220 w 2624092"/>
                <a:gd name="connsiteY33" fmla="*/ 966697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437220 w 2624092"/>
                <a:gd name="connsiteY33" fmla="*/ 966697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685937 w 2624092"/>
                <a:gd name="connsiteY34" fmla="*/ 1625065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437649 w 2624092"/>
                <a:gd name="connsiteY26" fmla="*/ 1468452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583543 w 2624092"/>
                <a:gd name="connsiteY34" fmla="*/ 1620303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359068 w 2624092"/>
                <a:gd name="connsiteY26" fmla="*/ 1473214 h 2575697"/>
                <a:gd name="connsiteX27" fmla="*/ 1309062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583543 w 2624092"/>
                <a:gd name="connsiteY34" fmla="*/ 1620303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359068 w 2624092"/>
                <a:gd name="connsiteY26" fmla="*/ 1473214 h 2575697"/>
                <a:gd name="connsiteX27" fmla="*/ 1249531 w 2624092"/>
                <a:gd name="connsiteY27" fmla="*/ 1111264 h 2575697"/>
                <a:gd name="connsiteX28" fmla="*/ 1247149 w 2624092"/>
                <a:gd name="connsiteY28" fmla="*/ 1235089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583543 w 2624092"/>
                <a:gd name="connsiteY34" fmla="*/ 1620303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359068 w 2624092"/>
                <a:gd name="connsiteY26" fmla="*/ 1473214 h 2575697"/>
                <a:gd name="connsiteX27" fmla="*/ 1249531 w 2624092"/>
                <a:gd name="connsiteY27" fmla="*/ 1111264 h 2575697"/>
                <a:gd name="connsiteX28" fmla="*/ 1194762 w 2624092"/>
                <a:gd name="connsiteY28" fmla="*/ 1246995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583543 w 2624092"/>
                <a:gd name="connsiteY34" fmla="*/ 1620303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99524 w 2624092"/>
                <a:gd name="connsiteY24" fmla="*/ 1368439 h 2575697"/>
                <a:gd name="connsiteX25" fmla="*/ 1163805 w 2624092"/>
                <a:gd name="connsiteY25" fmla="*/ 1470833 h 2575697"/>
                <a:gd name="connsiteX26" fmla="*/ 1359068 w 2624092"/>
                <a:gd name="connsiteY26" fmla="*/ 1473214 h 2575697"/>
                <a:gd name="connsiteX27" fmla="*/ 1249531 w 2624092"/>
                <a:gd name="connsiteY27" fmla="*/ 1111264 h 2575697"/>
                <a:gd name="connsiteX28" fmla="*/ 1185237 w 2624092"/>
                <a:gd name="connsiteY28" fmla="*/ 1235088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583543 w 2624092"/>
                <a:gd name="connsiteY34" fmla="*/ 1620303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63805 w 2624092"/>
                <a:gd name="connsiteY25" fmla="*/ 1470833 h 2575697"/>
                <a:gd name="connsiteX26" fmla="*/ 1359068 w 2624092"/>
                <a:gd name="connsiteY26" fmla="*/ 1473214 h 2575697"/>
                <a:gd name="connsiteX27" fmla="*/ 1249531 w 2624092"/>
                <a:gd name="connsiteY27" fmla="*/ 1111264 h 2575697"/>
                <a:gd name="connsiteX28" fmla="*/ 1185237 w 2624092"/>
                <a:gd name="connsiteY28" fmla="*/ 1235088 h 2575697"/>
                <a:gd name="connsiteX29" fmla="*/ 1097130 w 2624092"/>
                <a:gd name="connsiteY29" fmla="*/ 1237470 h 2575697"/>
                <a:gd name="connsiteX30" fmla="*/ 1044743 w 2624092"/>
                <a:gd name="connsiteY30" fmla="*/ 1235089 h 2575697"/>
                <a:gd name="connsiteX31" fmla="*/ 1063793 w 2624092"/>
                <a:gd name="connsiteY31" fmla="*/ 1182701 h 2575697"/>
                <a:gd name="connsiteX32" fmla="*/ 1153642 w 2624092"/>
                <a:gd name="connsiteY32" fmla="*/ 959382 h 2575697"/>
                <a:gd name="connsiteX33" fmla="*/ 1358638 w 2624092"/>
                <a:gd name="connsiteY33" fmla="*/ 959553 h 2575697"/>
                <a:gd name="connsiteX34" fmla="*/ 1583543 w 2624092"/>
                <a:gd name="connsiteY34" fmla="*/ 1620303 h 2575697"/>
                <a:gd name="connsiteX35" fmla="*/ 1928215 w 2624092"/>
                <a:gd name="connsiteY35" fmla="*/ 1625065 h 2575697"/>
                <a:gd name="connsiteX36" fmla="*/ 2086578 w 2624092"/>
                <a:gd name="connsiteY36" fmla="*/ 1603119 h 2575697"/>
                <a:gd name="connsiteX37" fmla="*/ 2117534 w 2624092"/>
                <a:gd name="connsiteY37" fmla="*/ 1537282 h 2575697"/>
                <a:gd name="connsiteX38" fmla="*/ 2088273 w 2624092"/>
                <a:gd name="connsiteY38" fmla="*/ 1486076 h 2575697"/>
                <a:gd name="connsiteX39" fmla="*/ 2037067 w 2624092"/>
                <a:gd name="connsiteY39" fmla="*/ 1464130 h 2575697"/>
                <a:gd name="connsiteX40" fmla="*/ 1817611 w 2624092"/>
                <a:gd name="connsiteY40" fmla="*/ 1456815 h 2575697"/>
                <a:gd name="connsiteX41" fmla="*/ 1707883 w 2624092"/>
                <a:gd name="connsiteY41" fmla="*/ 1412924 h 2575697"/>
                <a:gd name="connsiteX42" fmla="*/ 1620100 w 2624092"/>
                <a:gd name="connsiteY42" fmla="*/ 1303196 h 2575697"/>
                <a:gd name="connsiteX43" fmla="*/ 1620100 w 2624092"/>
                <a:gd name="connsiteY43" fmla="*/ 1134946 h 2575697"/>
                <a:gd name="connsiteX44" fmla="*/ 1700567 w 2624092"/>
                <a:gd name="connsiteY44" fmla="*/ 1010588 h 2575697"/>
                <a:gd name="connsiteX45" fmla="*/ 1855539 w 2624092"/>
                <a:gd name="connsiteY45" fmla="*/ 952066 h 2575697"/>
                <a:gd name="connsiteX46" fmla="*/ 2219947 w 2624092"/>
                <a:gd name="connsiteY46" fmla="*/ 959382 h 2575697"/>
                <a:gd name="connsiteX47" fmla="*/ 2219947 w 2624092"/>
                <a:gd name="connsiteY47" fmla="*/ 1134946 h 2575697"/>
                <a:gd name="connsiteX48" fmla="*/ 1839556 w 2624092"/>
                <a:gd name="connsiteY48" fmla="*/ 1142262 h 2575697"/>
                <a:gd name="connsiteX49" fmla="*/ 1788350 w 2624092"/>
                <a:gd name="connsiteY49" fmla="*/ 1178838 h 2575697"/>
                <a:gd name="connsiteX50" fmla="*/ 1788350 w 2624092"/>
                <a:gd name="connsiteY50" fmla="*/ 1244674 h 2575697"/>
                <a:gd name="connsiteX51" fmla="*/ 1863026 w 2624092"/>
                <a:gd name="connsiteY51" fmla="*/ 1303196 h 2575697"/>
                <a:gd name="connsiteX52" fmla="*/ 1863864 w 2624092"/>
                <a:gd name="connsiteY52" fmla="*/ 1304053 h 2575697"/>
                <a:gd name="connsiteX53" fmla="*/ 2095588 w 2624092"/>
                <a:gd name="connsiteY53" fmla="*/ 1310511 h 2575697"/>
                <a:gd name="connsiteX54" fmla="*/ 2190686 w 2624092"/>
                <a:gd name="connsiteY54" fmla="*/ 1354402 h 2575697"/>
                <a:gd name="connsiteX55" fmla="*/ 2271153 w 2624092"/>
                <a:gd name="connsiteY55" fmla="*/ 1427554 h 2575697"/>
                <a:gd name="connsiteX56" fmla="*/ 2300414 w 2624092"/>
                <a:gd name="connsiteY56" fmla="*/ 1551913 h 2575697"/>
                <a:gd name="connsiteX57" fmla="*/ 2303652 w 2624092"/>
                <a:gd name="connsiteY57" fmla="*/ 1500515 h 2575697"/>
                <a:gd name="connsiteX58" fmla="*/ 2315901 w 2624092"/>
                <a:gd name="connsiteY58" fmla="*/ 1482954 h 2575697"/>
                <a:gd name="connsiteX59" fmla="*/ 2318683 w 2624092"/>
                <a:gd name="connsiteY59" fmla="*/ 1063547 h 2575697"/>
                <a:gd name="connsiteX60" fmla="*/ 2254389 w 2624092"/>
                <a:gd name="connsiteY60" fmla="*/ 849235 h 2575697"/>
                <a:gd name="connsiteX61" fmla="*/ 2189676 w 2624092"/>
                <a:gd name="connsiteY61" fmla="*/ 728038 h 2575697"/>
                <a:gd name="connsiteX62" fmla="*/ 2110219 w 2624092"/>
                <a:gd name="connsiteY62" fmla="*/ 608252 h 2575697"/>
                <a:gd name="connsiteX63" fmla="*/ 1901488 w 2624092"/>
                <a:gd name="connsiteY63" fmla="*/ 414151 h 2575697"/>
                <a:gd name="connsiteX64" fmla="*/ 1759089 w 2624092"/>
                <a:gd name="connsiteY64" fmla="*/ 330274 h 2575697"/>
                <a:gd name="connsiteX65" fmla="*/ 1649361 w 2624092"/>
                <a:gd name="connsiteY65" fmla="*/ 286383 h 2575697"/>
                <a:gd name="connsiteX66" fmla="*/ 1620100 w 2624092"/>
                <a:gd name="connsiteY66" fmla="*/ 8406 h 2575697"/>
                <a:gd name="connsiteX67" fmla="*/ 1854187 w 2624092"/>
                <a:gd name="connsiteY67" fmla="*/ 96188 h 2575697"/>
                <a:gd name="connsiteX68" fmla="*/ 2073643 w 2624092"/>
                <a:gd name="connsiteY68" fmla="*/ 220546 h 2575697"/>
                <a:gd name="connsiteX69" fmla="*/ 2300414 w 2624092"/>
                <a:gd name="connsiteY69" fmla="*/ 432687 h 2575697"/>
                <a:gd name="connsiteX70" fmla="*/ 2482608 w 2624092"/>
                <a:gd name="connsiteY70" fmla="*/ 735486 h 2575697"/>
                <a:gd name="connsiteX71" fmla="*/ 2578391 w 2624092"/>
                <a:gd name="connsiteY71" fmla="*/ 1002587 h 2575697"/>
                <a:gd name="connsiteX72" fmla="*/ 2579077 w 2624092"/>
                <a:gd name="connsiteY72" fmla="*/ 1467503 h 2575697"/>
                <a:gd name="connsiteX73" fmla="*/ 2528385 w 2624092"/>
                <a:gd name="connsiteY73" fmla="*/ 1709590 h 2575697"/>
                <a:gd name="connsiteX74" fmla="*/ 2416448 w 2624092"/>
                <a:gd name="connsiteY74" fmla="*/ 1937733 h 2575697"/>
                <a:gd name="connsiteX75" fmla="*/ 2329675 w 2624092"/>
                <a:gd name="connsiteY75" fmla="*/ 2071292 h 2575697"/>
                <a:gd name="connsiteX76" fmla="*/ 2161425 w 2624092"/>
                <a:gd name="connsiteY76" fmla="*/ 2246857 h 2575697"/>
                <a:gd name="connsiteX77" fmla="*/ 1905393 w 2624092"/>
                <a:gd name="connsiteY77" fmla="*/ 2422422 h 2575697"/>
                <a:gd name="connsiteX78" fmla="*/ 1693252 w 2624092"/>
                <a:gd name="connsiteY78" fmla="*/ 2510204 h 2575697"/>
                <a:gd name="connsiteX79" fmla="*/ 1445907 w 2624092"/>
                <a:gd name="connsiteY79" fmla="*/ 2561410 h 2575697"/>
                <a:gd name="connsiteX80" fmla="*/ 1173873 w 2624092"/>
                <a:gd name="connsiteY80" fmla="*/ 2561410 h 2575697"/>
                <a:gd name="connsiteX81" fmla="*/ 852004 w 2624092"/>
                <a:gd name="connsiteY81" fmla="*/ 2488258 h 2575697"/>
                <a:gd name="connsiteX82" fmla="*/ 500875 w 2624092"/>
                <a:gd name="connsiteY82" fmla="*/ 2290748 h 2575697"/>
                <a:gd name="connsiteX83" fmla="*/ 288543 w 2624092"/>
                <a:gd name="connsiteY83" fmla="*/ 2063443 h 2575697"/>
                <a:gd name="connsiteX84" fmla="*/ 175558 w 2624092"/>
                <a:gd name="connsiteY84" fmla="*/ 1906510 h 2575697"/>
                <a:gd name="connsiteX85" fmla="*/ 63315 w 2624092"/>
                <a:gd name="connsiteY85" fmla="*/ 1643067 h 2575697"/>
                <a:gd name="connsiteX86" fmla="*/ 16014 w 2624092"/>
                <a:gd name="connsiteY86" fmla="*/ 1420735 h 2575697"/>
                <a:gd name="connsiteX87" fmla="*/ 4127 w 2624092"/>
                <a:gd name="connsiteY87" fmla="*/ 1293442 h 2575697"/>
                <a:gd name="connsiteX88" fmla="*/ 63182 w 2624092"/>
                <a:gd name="connsiteY88" fmla="*/ 900117 h 2575697"/>
                <a:gd name="connsiteX89" fmla="*/ 221429 w 2624092"/>
                <a:gd name="connsiteY89" fmla="*/ 563104 h 2575697"/>
                <a:gd name="connsiteX90" fmla="*/ 658294 w 2624092"/>
                <a:gd name="connsiteY90" fmla="*/ 142499 h 2575697"/>
                <a:gd name="connsiteX91" fmla="*/ 983678 w 2624092"/>
                <a:gd name="connsiteY91" fmla="*/ 1090 h 2575697"/>
                <a:gd name="connsiteX92" fmla="*/ 990993 w 2624092"/>
                <a:gd name="connsiteY92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63805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5088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15901 w 2624092"/>
                <a:gd name="connsiteY59" fmla="*/ 14829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63805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5088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15901 w 2624092"/>
                <a:gd name="connsiteY59" fmla="*/ 14829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5088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15901 w 2624092"/>
                <a:gd name="connsiteY59" fmla="*/ 14829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15901 w 2624092"/>
                <a:gd name="connsiteY59" fmla="*/ 14829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9531 w 2624092"/>
                <a:gd name="connsiteY28" fmla="*/ 1111264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59068 w 2624092"/>
                <a:gd name="connsiteY27" fmla="*/ 1473214 h 2575697"/>
                <a:gd name="connsiteX28" fmla="*/ 1244768 w 2624092"/>
                <a:gd name="connsiteY28" fmla="*/ 1144602 h 2575697"/>
                <a:gd name="connsiteX29" fmla="*/ 1185237 w 2624092"/>
                <a:gd name="connsiteY29" fmla="*/ 1239851 h 2575697"/>
                <a:gd name="connsiteX30" fmla="*/ 1097130 w 2624092"/>
                <a:gd name="connsiteY30" fmla="*/ 1237470 h 2575697"/>
                <a:gd name="connsiteX31" fmla="*/ 1044743 w 2624092"/>
                <a:gd name="connsiteY31" fmla="*/ 1235089 h 2575697"/>
                <a:gd name="connsiteX32" fmla="*/ 1063793 w 2624092"/>
                <a:gd name="connsiteY32" fmla="*/ 1182701 h 2575697"/>
                <a:gd name="connsiteX33" fmla="*/ 1153642 w 2624092"/>
                <a:gd name="connsiteY33" fmla="*/ 959382 h 2575697"/>
                <a:gd name="connsiteX34" fmla="*/ 1358638 w 2624092"/>
                <a:gd name="connsiteY34" fmla="*/ 959553 h 2575697"/>
                <a:gd name="connsiteX35" fmla="*/ 1583543 w 2624092"/>
                <a:gd name="connsiteY35" fmla="*/ 1620303 h 2575697"/>
                <a:gd name="connsiteX36" fmla="*/ 1928215 w 2624092"/>
                <a:gd name="connsiteY36" fmla="*/ 1625065 h 2575697"/>
                <a:gd name="connsiteX37" fmla="*/ 2086578 w 2624092"/>
                <a:gd name="connsiteY37" fmla="*/ 1603119 h 2575697"/>
                <a:gd name="connsiteX38" fmla="*/ 2117534 w 2624092"/>
                <a:gd name="connsiteY38" fmla="*/ 1537282 h 2575697"/>
                <a:gd name="connsiteX39" fmla="*/ 2088273 w 2624092"/>
                <a:gd name="connsiteY39" fmla="*/ 1486076 h 2575697"/>
                <a:gd name="connsiteX40" fmla="*/ 2037067 w 2624092"/>
                <a:gd name="connsiteY40" fmla="*/ 1464130 h 2575697"/>
                <a:gd name="connsiteX41" fmla="*/ 1817611 w 2624092"/>
                <a:gd name="connsiteY41" fmla="*/ 1456815 h 2575697"/>
                <a:gd name="connsiteX42" fmla="*/ 1707883 w 2624092"/>
                <a:gd name="connsiteY42" fmla="*/ 1412924 h 2575697"/>
                <a:gd name="connsiteX43" fmla="*/ 1620100 w 2624092"/>
                <a:gd name="connsiteY43" fmla="*/ 1303196 h 2575697"/>
                <a:gd name="connsiteX44" fmla="*/ 1620100 w 2624092"/>
                <a:gd name="connsiteY44" fmla="*/ 1134946 h 2575697"/>
                <a:gd name="connsiteX45" fmla="*/ 1700567 w 2624092"/>
                <a:gd name="connsiteY45" fmla="*/ 1010588 h 2575697"/>
                <a:gd name="connsiteX46" fmla="*/ 1855539 w 2624092"/>
                <a:gd name="connsiteY46" fmla="*/ 952066 h 2575697"/>
                <a:gd name="connsiteX47" fmla="*/ 2219947 w 2624092"/>
                <a:gd name="connsiteY47" fmla="*/ 959382 h 2575697"/>
                <a:gd name="connsiteX48" fmla="*/ 2219947 w 2624092"/>
                <a:gd name="connsiteY48" fmla="*/ 1134946 h 2575697"/>
                <a:gd name="connsiteX49" fmla="*/ 1839556 w 2624092"/>
                <a:gd name="connsiteY49" fmla="*/ 1142262 h 2575697"/>
                <a:gd name="connsiteX50" fmla="*/ 1788350 w 2624092"/>
                <a:gd name="connsiteY50" fmla="*/ 1178838 h 2575697"/>
                <a:gd name="connsiteX51" fmla="*/ 1788350 w 2624092"/>
                <a:gd name="connsiteY51" fmla="*/ 1244674 h 2575697"/>
                <a:gd name="connsiteX52" fmla="*/ 1863026 w 2624092"/>
                <a:gd name="connsiteY52" fmla="*/ 1303196 h 2575697"/>
                <a:gd name="connsiteX53" fmla="*/ 1863864 w 2624092"/>
                <a:gd name="connsiteY53" fmla="*/ 1304053 h 2575697"/>
                <a:gd name="connsiteX54" fmla="*/ 2095588 w 2624092"/>
                <a:gd name="connsiteY54" fmla="*/ 1310511 h 2575697"/>
                <a:gd name="connsiteX55" fmla="*/ 2190686 w 2624092"/>
                <a:gd name="connsiteY55" fmla="*/ 1354402 h 2575697"/>
                <a:gd name="connsiteX56" fmla="*/ 2271153 w 2624092"/>
                <a:gd name="connsiteY56" fmla="*/ 1427554 h 2575697"/>
                <a:gd name="connsiteX57" fmla="*/ 2300414 w 2624092"/>
                <a:gd name="connsiteY57" fmla="*/ 1551913 h 2575697"/>
                <a:gd name="connsiteX58" fmla="*/ 2303652 w 2624092"/>
                <a:gd name="connsiteY58" fmla="*/ 1500515 h 2575697"/>
                <a:gd name="connsiteX59" fmla="*/ 2339714 w 2624092"/>
                <a:gd name="connsiteY59" fmla="*/ 1368654 h 2575697"/>
                <a:gd name="connsiteX60" fmla="*/ 2318683 w 2624092"/>
                <a:gd name="connsiteY60" fmla="*/ 1063547 h 2575697"/>
                <a:gd name="connsiteX61" fmla="*/ 2254389 w 2624092"/>
                <a:gd name="connsiteY61" fmla="*/ 849235 h 2575697"/>
                <a:gd name="connsiteX62" fmla="*/ 2189676 w 2624092"/>
                <a:gd name="connsiteY62" fmla="*/ 728038 h 2575697"/>
                <a:gd name="connsiteX63" fmla="*/ 2110219 w 2624092"/>
                <a:gd name="connsiteY63" fmla="*/ 608252 h 2575697"/>
                <a:gd name="connsiteX64" fmla="*/ 1901488 w 2624092"/>
                <a:gd name="connsiteY64" fmla="*/ 414151 h 2575697"/>
                <a:gd name="connsiteX65" fmla="*/ 1759089 w 2624092"/>
                <a:gd name="connsiteY65" fmla="*/ 330274 h 2575697"/>
                <a:gd name="connsiteX66" fmla="*/ 1649361 w 2624092"/>
                <a:gd name="connsiteY66" fmla="*/ 286383 h 2575697"/>
                <a:gd name="connsiteX67" fmla="*/ 1620100 w 2624092"/>
                <a:gd name="connsiteY67" fmla="*/ 8406 h 2575697"/>
                <a:gd name="connsiteX68" fmla="*/ 1854187 w 2624092"/>
                <a:gd name="connsiteY68" fmla="*/ 96188 h 2575697"/>
                <a:gd name="connsiteX69" fmla="*/ 2073643 w 2624092"/>
                <a:gd name="connsiteY69" fmla="*/ 220546 h 2575697"/>
                <a:gd name="connsiteX70" fmla="*/ 2300414 w 2624092"/>
                <a:gd name="connsiteY70" fmla="*/ 432687 h 2575697"/>
                <a:gd name="connsiteX71" fmla="*/ 2482608 w 2624092"/>
                <a:gd name="connsiteY71" fmla="*/ 735486 h 2575697"/>
                <a:gd name="connsiteX72" fmla="*/ 2578391 w 2624092"/>
                <a:gd name="connsiteY72" fmla="*/ 1002587 h 2575697"/>
                <a:gd name="connsiteX73" fmla="*/ 2579077 w 2624092"/>
                <a:gd name="connsiteY73" fmla="*/ 1467503 h 2575697"/>
                <a:gd name="connsiteX74" fmla="*/ 2528385 w 2624092"/>
                <a:gd name="connsiteY74" fmla="*/ 1709590 h 2575697"/>
                <a:gd name="connsiteX75" fmla="*/ 2416448 w 2624092"/>
                <a:gd name="connsiteY75" fmla="*/ 1937733 h 2575697"/>
                <a:gd name="connsiteX76" fmla="*/ 2329675 w 2624092"/>
                <a:gd name="connsiteY76" fmla="*/ 2071292 h 2575697"/>
                <a:gd name="connsiteX77" fmla="*/ 2161425 w 2624092"/>
                <a:gd name="connsiteY77" fmla="*/ 2246857 h 2575697"/>
                <a:gd name="connsiteX78" fmla="*/ 1905393 w 2624092"/>
                <a:gd name="connsiteY78" fmla="*/ 2422422 h 2575697"/>
                <a:gd name="connsiteX79" fmla="*/ 1693252 w 2624092"/>
                <a:gd name="connsiteY79" fmla="*/ 2510204 h 2575697"/>
                <a:gd name="connsiteX80" fmla="*/ 1445907 w 2624092"/>
                <a:gd name="connsiteY80" fmla="*/ 2561410 h 2575697"/>
                <a:gd name="connsiteX81" fmla="*/ 1173873 w 2624092"/>
                <a:gd name="connsiteY81" fmla="*/ 2561410 h 2575697"/>
                <a:gd name="connsiteX82" fmla="*/ 852004 w 2624092"/>
                <a:gd name="connsiteY82" fmla="*/ 2488258 h 2575697"/>
                <a:gd name="connsiteX83" fmla="*/ 500875 w 2624092"/>
                <a:gd name="connsiteY83" fmla="*/ 2290748 h 2575697"/>
                <a:gd name="connsiteX84" fmla="*/ 288543 w 2624092"/>
                <a:gd name="connsiteY84" fmla="*/ 2063443 h 2575697"/>
                <a:gd name="connsiteX85" fmla="*/ 175558 w 2624092"/>
                <a:gd name="connsiteY85" fmla="*/ 1906510 h 2575697"/>
                <a:gd name="connsiteX86" fmla="*/ 63315 w 2624092"/>
                <a:gd name="connsiteY86" fmla="*/ 1643067 h 2575697"/>
                <a:gd name="connsiteX87" fmla="*/ 16014 w 2624092"/>
                <a:gd name="connsiteY87" fmla="*/ 1420735 h 2575697"/>
                <a:gd name="connsiteX88" fmla="*/ 4127 w 2624092"/>
                <a:gd name="connsiteY88" fmla="*/ 1293442 h 2575697"/>
                <a:gd name="connsiteX89" fmla="*/ 63182 w 2624092"/>
                <a:gd name="connsiteY89" fmla="*/ 900117 h 2575697"/>
                <a:gd name="connsiteX90" fmla="*/ 221429 w 2624092"/>
                <a:gd name="connsiteY90" fmla="*/ 563104 h 2575697"/>
                <a:gd name="connsiteX91" fmla="*/ 658294 w 2624092"/>
                <a:gd name="connsiteY91" fmla="*/ 142499 h 2575697"/>
                <a:gd name="connsiteX92" fmla="*/ 983678 w 2624092"/>
                <a:gd name="connsiteY92" fmla="*/ 1090 h 2575697"/>
                <a:gd name="connsiteX93" fmla="*/ 990993 w 2624092"/>
                <a:gd name="connsiteY93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16180 w 2624092"/>
                <a:gd name="connsiteY25" fmla="*/ 1470833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85237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49518 w 2624092"/>
                <a:gd name="connsiteY24" fmla="*/ 1366058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85237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66187 w 2624092"/>
                <a:gd name="connsiteY24" fmla="*/ 1366058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85237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85237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216193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49530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07246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07246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03652 w 2624092"/>
                <a:gd name="connsiteY59" fmla="*/ 1500515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07246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17939 w 2624092"/>
                <a:gd name="connsiteY59" fmla="*/ 1483847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07246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17939 w 2624092"/>
                <a:gd name="connsiteY59" fmla="*/ 1483847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  <a:gd name="connsiteX0" fmla="*/ 990993 w 2624092"/>
                <a:gd name="connsiteY0" fmla="*/ 8406 h 2575697"/>
                <a:gd name="connsiteX1" fmla="*/ 990993 w 2624092"/>
                <a:gd name="connsiteY1" fmla="*/ 286383 h 2575697"/>
                <a:gd name="connsiteX2" fmla="*/ 786167 w 2624092"/>
                <a:gd name="connsiteY2" fmla="*/ 374166 h 2575697"/>
                <a:gd name="connsiteX3" fmla="*/ 639006 w 2624092"/>
                <a:gd name="connsiteY3" fmla="*/ 470291 h 2575697"/>
                <a:gd name="connsiteX4" fmla="*/ 534041 w 2624092"/>
                <a:gd name="connsiteY4" fmla="*/ 575429 h 2575697"/>
                <a:gd name="connsiteX5" fmla="*/ 398462 w 2624092"/>
                <a:gd name="connsiteY5" fmla="*/ 761871 h 2575697"/>
                <a:gd name="connsiteX6" fmla="*/ 303364 w 2624092"/>
                <a:gd name="connsiteY6" fmla="*/ 981327 h 2575697"/>
                <a:gd name="connsiteX7" fmla="*/ 266788 w 2624092"/>
                <a:gd name="connsiteY7" fmla="*/ 1179244 h 2575697"/>
                <a:gd name="connsiteX8" fmla="*/ 266788 w 2624092"/>
                <a:gd name="connsiteY8" fmla="*/ 1324647 h 2575697"/>
                <a:gd name="connsiteX9" fmla="*/ 310679 w 2624092"/>
                <a:gd name="connsiteY9" fmla="*/ 1600225 h 2575697"/>
                <a:gd name="connsiteX10" fmla="*/ 310679 w 2624092"/>
                <a:gd name="connsiteY10" fmla="*/ 1178838 h 2575697"/>
                <a:gd name="connsiteX11" fmla="*/ 375830 w 2624092"/>
                <a:gd name="connsiteY11" fmla="*/ 1047164 h 2575697"/>
                <a:gd name="connsiteX12" fmla="*/ 589152 w 2624092"/>
                <a:gd name="connsiteY12" fmla="*/ 952066 h 2575697"/>
                <a:gd name="connsiteX13" fmla="*/ 925156 w 2624092"/>
                <a:gd name="connsiteY13" fmla="*/ 952066 h 2575697"/>
                <a:gd name="connsiteX14" fmla="*/ 925156 w 2624092"/>
                <a:gd name="connsiteY14" fmla="*/ 1134946 h 2575697"/>
                <a:gd name="connsiteX15" fmla="*/ 595972 w 2624092"/>
                <a:gd name="connsiteY15" fmla="*/ 1134946 h 2575697"/>
                <a:gd name="connsiteX16" fmla="*/ 556558 w 2624092"/>
                <a:gd name="connsiteY16" fmla="*/ 1139747 h 2575697"/>
                <a:gd name="connsiteX17" fmla="*/ 522820 w 2624092"/>
                <a:gd name="connsiteY17" fmla="*/ 1149577 h 2575697"/>
                <a:gd name="connsiteX18" fmla="*/ 493559 w 2624092"/>
                <a:gd name="connsiteY18" fmla="*/ 1222729 h 2575697"/>
                <a:gd name="connsiteX19" fmla="*/ 500875 w 2624092"/>
                <a:gd name="connsiteY19" fmla="*/ 1537282 h 2575697"/>
                <a:gd name="connsiteX20" fmla="*/ 522820 w 2624092"/>
                <a:gd name="connsiteY20" fmla="*/ 1589175 h 2575697"/>
                <a:gd name="connsiteX21" fmla="*/ 563702 w 2624092"/>
                <a:gd name="connsiteY21" fmla="*/ 1615997 h 2575697"/>
                <a:gd name="connsiteX22" fmla="*/ 887056 w 2624092"/>
                <a:gd name="connsiteY22" fmla="*/ 1622683 h 2575697"/>
                <a:gd name="connsiteX23" fmla="*/ 997118 w 2624092"/>
                <a:gd name="connsiteY23" fmla="*/ 1366059 h 2575697"/>
                <a:gd name="connsiteX24" fmla="*/ 1173331 w 2624092"/>
                <a:gd name="connsiteY24" fmla="*/ 1368439 h 2575697"/>
                <a:gd name="connsiteX25" fmla="*/ 1132849 w 2624092"/>
                <a:gd name="connsiteY25" fmla="*/ 1468452 h 2575697"/>
                <a:gd name="connsiteX26" fmla="*/ 1207246 w 2624092"/>
                <a:gd name="connsiteY26" fmla="*/ 1470833 h 2575697"/>
                <a:gd name="connsiteX27" fmla="*/ 1325730 w 2624092"/>
                <a:gd name="connsiteY27" fmla="*/ 1473214 h 2575697"/>
                <a:gd name="connsiteX28" fmla="*/ 1342399 w 2624092"/>
                <a:gd name="connsiteY28" fmla="*/ 1473214 h 2575697"/>
                <a:gd name="connsiteX29" fmla="*/ 1244768 w 2624092"/>
                <a:gd name="connsiteY29" fmla="*/ 1144602 h 2575697"/>
                <a:gd name="connsiteX30" fmla="*/ 1199524 w 2624092"/>
                <a:gd name="connsiteY30" fmla="*/ 1239851 h 2575697"/>
                <a:gd name="connsiteX31" fmla="*/ 1097130 w 2624092"/>
                <a:gd name="connsiteY31" fmla="*/ 1237470 h 2575697"/>
                <a:gd name="connsiteX32" fmla="*/ 1044743 w 2624092"/>
                <a:gd name="connsiteY32" fmla="*/ 1235089 h 2575697"/>
                <a:gd name="connsiteX33" fmla="*/ 1063793 w 2624092"/>
                <a:gd name="connsiteY33" fmla="*/ 1182701 h 2575697"/>
                <a:gd name="connsiteX34" fmla="*/ 1153642 w 2624092"/>
                <a:gd name="connsiteY34" fmla="*/ 959382 h 2575697"/>
                <a:gd name="connsiteX35" fmla="*/ 1358638 w 2624092"/>
                <a:gd name="connsiteY35" fmla="*/ 959553 h 2575697"/>
                <a:gd name="connsiteX36" fmla="*/ 1583543 w 2624092"/>
                <a:gd name="connsiteY36" fmla="*/ 1620303 h 2575697"/>
                <a:gd name="connsiteX37" fmla="*/ 1928215 w 2624092"/>
                <a:gd name="connsiteY37" fmla="*/ 1625065 h 2575697"/>
                <a:gd name="connsiteX38" fmla="*/ 2086578 w 2624092"/>
                <a:gd name="connsiteY38" fmla="*/ 1603119 h 2575697"/>
                <a:gd name="connsiteX39" fmla="*/ 2117534 w 2624092"/>
                <a:gd name="connsiteY39" fmla="*/ 1537282 h 2575697"/>
                <a:gd name="connsiteX40" fmla="*/ 2088273 w 2624092"/>
                <a:gd name="connsiteY40" fmla="*/ 1486076 h 2575697"/>
                <a:gd name="connsiteX41" fmla="*/ 2037067 w 2624092"/>
                <a:gd name="connsiteY41" fmla="*/ 1464130 h 2575697"/>
                <a:gd name="connsiteX42" fmla="*/ 1817611 w 2624092"/>
                <a:gd name="connsiteY42" fmla="*/ 1456815 h 2575697"/>
                <a:gd name="connsiteX43" fmla="*/ 1707883 w 2624092"/>
                <a:gd name="connsiteY43" fmla="*/ 1412924 h 2575697"/>
                <a:gd name="connsiteX44" fmla="*/ 1620100 w 2624092"/>
                <a:gd name="connsiteY44" fmla="*/ 1303196 h 2575697"/>
                <a:gd name="connsiteX45" fmla="*/ 1620100 w 2624092"/>
                <a:gd name="connsiteY45" fmla="*/ 1134946 h 2575697"/>
                <a:gd name="connsiteX46" fmla="*/ 1700567 w 2624092"/>
                <a:gd name="connsiteY46" fmla="*/ 1010588 h 2575697"/>
                <a:gd name="connsiteX47" fmla="*/ 1855539 w 2624092"/>
                <a:gd name="connsiteY47" fmla="*/ 952066 h 2575697"/>
                <a:gd name="connsiteX48" fmla="*/ 2219947 w 2624092"/>
                <a:gd name="connsiteY48" fmla="*/ 959382 h 2575697"/>
                <a:gd name="connsiteX49" fmla="*/ 2219947 w 2624092"/>
                <a:gd name="connsiteY49" fmla="*/ 1134946 h 2575697"/>
                <a:gd name="connsiteX50" fmla="*/ 1839556 w 2624092"/>
                <a:gd name="connsiteY50" fmla="*/ 1142262 h 2575697"/>
                <a:gd name="connsiteX51" fmla="*/ 1788350 w 2624092"/>
                <a:gd name="connsiteY51" fmla="*/ 1178838 h 2575697"/>
                <a:gd name="connsiteX52" fmla="*/ 1788350 w 2624092"/>
                <a:gd name="connsiteY52" fmla="*/ 1244674 h 2575697"/>
                <a:gd name="connsiteX53" fmla="*/ 1863026 w 2624092"/>
                <a:gd name="connsiteY53" fmla="*/ 1303196 h 2575697"/>
                <a:gd name="connsiteX54" fmla="*/ 1863864 w 2624092"/>
                <a:gd name="connsiteY54" fmla="*/ 1304053 h 2575697"/>
                <a:gd name="connsiteX55" fmla="*/ 2095588 w 2624092"/>
                <a:gd name="connsiteY55" fmla="*/ 1310511 h 2575697"/>
                <a:gd name="connsiteX56" fmla="*/ 2190686 w 2624092"/>
                <a:gd name="connsiteY56" fmla="*/ 1354402 h 2575697"/>
                <a:gd name="connsiteX57" fmla="*/ 2271153 w 2624092"/>
                <a:gd name="connsiteY57" fmla="*/ 1427554 h 2575697"/>
                <a:gd name="connsiteX58" fmla="*/ 2300414 w 2624092"/>
                <a:gd name="connsiteY58" fmla="*/ 1551913 h 2575697"/>
                <a:gd name="connsiteX59" fmla="*/ 2317939 w 2624092"/>
                <a:gd name="connsiteY59" fmla="*/ 1483847 h 2575697"/>
                <a:gd name="connsiteX60" fmla="*/ 2339714 w 2624092"/>
                <a:gd name="connsiteY60" fmla="*/ 1368654 h 2575697"/>
                <a:gd name="connsiteX61" fmla="*/ 2318683 w 2624092"/>
                <a:gd name="connsiteY61" fmla="*/ 1063547 h 2575697"/>
                <a:gd name="connsiteX62" fmla="*/ 2254389 w 2624092"/>
                <a:gd name="connsiteY62" fmla="*/ 849235 h 2575697"/>
                <a:gd name="connsiteX63" fmla="*/ 2189676 w 2624092"/>
                <a:gd name="connsiteY63" fmla="*/ 728038 h 2575697"/>
                <a:gd name="connsiteX64" fmla="*/ 2110219 w 2624092"/>
                <a:gd name="connsiteY64" fmla="*/ 608252 h 2575697"/>
                <a:gd name="connsiteX65" fmla="*/ 1901488 w 2624092"/>
                <a:gd name="connsiteY65" fmla="*/ 414151 h 2575697"/>
                <a:gd name="connsiteX66" fmla="*/ 1759089 w 2624092"/>
                <a:gd name="connsiteY66" fmla="*/ 330274 h 2575697"/>
                <a:gd name="connsiteX67" fmla="*/ 1649361 w 2624092"/>
                <a:gd name="connsiteY67" fmla="*/ 286383 h 2575697"/>
                <a:gd name="connsiteX68" fmla="*/ 1620100 w 2624092"/>
                <a:gd name="connsiteY68" fmla="*/ 8406 h 2575697"/>
                <a:gd name="connsiteX69" fmla="*/ 1854187 w 2624092"/>
                <a:gd name="connsiteY69" fmla="*/ 96188 h 2575697"/>
                <a:gd name="connsiteX70" fmla="*/ 2073643 w 2624092"/>
                <a:gd name="connsiteY70" fmla="*/ 220546 h 2575697"/>
                <a:gd name="connsiteX71" fmla="*/ 2300414 w 2624092"/>
                <a:gd name="connsiteY71" fmla="*/ 432687 h 2575697"/>
                <a:gd name="connsiteX72" fmla="*/ 2482608 w 2624092"/>
                <a:gd name="connsiteY72" fmla="*/ 735486 h 2575697"/>
                <a:gd name="connsiteX73" fmla="*/ 2578391 w 2624092"/>
                <a:gd name="connsiteY73" fmla="*/ 1002587 h 2575697"/>
                <a:gd name="connsiteX74" fmla="*/ 2579077 w 2624092"/>
                <a:gd name="connsiteY74" fmla="*/ 1467503 h 2575697"/>
                <a:gd name="connsiteX75" fmla="*/ 2528385 w 2624092"/>
                <a:gd name="connsiteY75" fmla="*/ 1709590 h 2575697"/>
                <a:gd name="connsiteX76" fmla="*/ 2416448 w 2624092"/>
                <a:gd name="connsiteY76" fmla="*/ 1937733 h 2575697"/>
                <a:gd name="connsiteX77" fmla="*/ 2329675 w 2624092"/>
                <a:gd name="connsiteY77" fmla="*/ 2071292 h 2575697"/>
                <a:gd name="connsiteX78" fmla="*/ 2161425 w 2624092"/>
                <a:gd name="connsiteY78" fmla="*/ 2246857 h 2575697"/>
                <a:gd name="connsiteX79" fmla="*/ 1905393 w 2624092"/>
                <a:gd name="connsiteY79" fmla="*/ 2422422 h 2575697"/>
                <a:gd name="connsiteX80" fmla="*/ 1693252 w 2624092"/>
                <a:gd name="connsiteY80" fmla="*/ 2510204 h 2575697"/>
                <a:gd name="connsiteX81" fmla="*/ 1445907 w 2624092"/>
                <a:gd name="connsiteY81" fmla="*/ 2561410 h 2575697"/>
                <a:gd name="connsiteX82" fmla="*/ 1173873 w 2624092"/>
                <a:gd name="connsiteY82" fmla="*/ 2561410 h 2575697"/>
                <a:gd name="connsiteX83" fmla="*/ 852004 w 2624092"/>
                <a:gd name="connsiteY83" fmla="*/ 2488258 h 2575697"/>
                <a:gd name="connsiteX84" fmla="*/ 500875 w 2624092"/>
                <a:gd name="connsiteY84" fmla="*/ 2290748 h 2575697"/>
                <a:gd name="connsiteX85" fmla="*/ 288543 w 2624092"/>
                <a:gd name="connsiteY85" fmla="*/ 2063443 h 2575697"/>
                <a:gd name="connsiteX86" fmla="*/ 175558 w 2624092"/>
                <a:gd name="connsiteY86" fmla="*/ 1906510 h 2575697"/>
                <a:gd name="connsiteX87" fmla="*/ 63315 w 2624092"/>
                <a:gd name="connsiteY87" fmla="*/ 1643067 h 2575697"/>
                <a:gd name="connsiteX88" fmla="*/ 16014 w 2624092"/>
                <a:gd name="connsiteY88" fmla="*/ 1420735 h 2575697"/>
                <a:gd name="connsiteX89" fmla="*/ 4127 w 2624092"/>
                <a:gd name="connsiteY89" fmla="*/ 1293442 h 2575697"/>
                <a:gd name="connsiteX90" fmla="*/ 63182 w 2624092"/>
                <a:gd name="connsiteY90" fmla="*/ 900117 h 2575697"/>
                <a:gd name="connsiteX91" fmla="*/ 221429 w 2624092"/>
                <a:gd name="connsiteY91" fmla="*/ 563104 h 2575697"/>
                <a:gd name="connsiteX92" fmla="*/ 658294 w 2624092"/>
                <a:gd name="connsiteY92" fmla="*/ 142499 h 2575697"/>
                <a:gd name="connsiteX93" fmla="*/ 983678 w 2624092"/>
                <a:gd name="connsiteY93" fmla="*/ 1090 h 2575697"/>
                <a:gd name="connsiteX94" fmla="*/ 990993 w 2624092"/>
                <a:gd name="connsiteY94" fmla="*/ 8406 h 2575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2624092" h="2575697">
                  <a:moveTo>
                    <a:pt x="990993" y="8406"/>
                  </a:moveTo>
                  <a:lnTo>
                    <a:pt x="990993" y="286383"/>
                  </a:lnTo>
                  <a:cubicBezTo>
                    <a:pt x="889381" y="318025"/>
                    <a:pt x="856823" y="332999"/>
                    <a:pt x="786167" y="374166"/>
                  </a:cubicBezTo>
                  <a:cubicBezTo>
                    <a:pt x="737113" y="406208"/>
                    <a:pt x="707110" y="409674"/>
                    <a:pt x="639006" y="470291"/>
                  </a:cubicBezTo>
                  <a:cubicBezTo>
                    <a:pt x="557187" y="552168"/>
                    <a:pt x="582523" y="522127"/>
                    <a:pt x="534041" y="575429"/>
                  </a:cubicBezTo>
                  <a:cubicBezTo>
                    <a:pt x="469798" y="644720"/>
                    <a:pt x="426986" y="706868"/>
                    <a:pt x="398462" y="761871"/>
                  </a:cubicBezTo>
                  <a:cubicBezTo>
                    <a:pt x="352475" y="844548"/>
                    <a:pt x="322892" y="916150"/>
                    <a:pt x="303364" y="981327"/>
                  </a:cubicBezTo>
                  <a:cubicBezTo>
                    <a:pt x="279266" y="1080486"/>
                    <a:pt x="271836" y="1070144"/>
                    <a:pt x="266788" y="1179244"/>
                  </a:cubicBezTo>
                  <a:cubicBezTo>
                    <a:pt x="266788" y="1237766"/>
                    <a:pt x="264407" y="1270887"/>
                    <a:pt x="266788" y="1324647"/>
                  </a:cubicBezTo>
                  <a:cubicBezTo>
                    <a:pt x="276656" y="1406982"/>
                    <a:pt x="288905" y="1486934"/>
                    <a:pt x="310679" y="1600225"/>
                  </a:cubicBezTo>
                  <a:lnTo>
                    <a:pt x="310679" y="1178838"/>
                  </a:lnTo>
                  <a:cubicBezTo>
                    <a:pt x="340043" y="1095507"/>
                    <a:pt x="340111" y="1090995"/>
                    <a:pt x="375830" y="1047164"/>
                  </a:cubicBezTo>
                  <a:cubicBezTo>
                    <a:pt x="422331" y="998797"/>
                    <a:pt x="445021" y="952808"/>
                    <a:pt x="589152" y="952066"/>
                  </a:cubicBezTo>
                  <a:lnTo>
                    <a:pt x="925156" y="952066"/>
                  </a:lnTo>
                  <a:lnTo>
                    <a:pt x="925156" y="1134946"/>
                  </a:lnTo>
                  <a:lnTo>
                    <a:pt x="595972" y="1134946"/>
                  </a:lnTo>
                  <a:lnTo>
                    <a:pt x="556558" y="1139747"/>
                  </a:lnTo>
                  <a:lnTo>
                    <a:pt x="522820" y="1149577"/>
                  </a:lnTo>
                  <a:cubicBezTo>
                    <a:pt x="494016" y="1181104"/>
                    <a:pt x="503313" y="1198345"/>
                    <a:pt x="493559" y="1222729"/>
                  </a:cubicBezTo>
                  <a:lnTo>
                    <a:pt x="500875" y="1537282"/>
                  </a:lnTo>
                  <a:cubicBezTo>
                    <a:pt x="508190" y="1554580"/>
                    <a:pt x="501218" y="1567115"/>
                    <a:pt x="522820" y="1589175"/>
                  </a:cubicBezTo>
                  <a:cubicBezTo>
                    <a:pt x="541210" y="1614785"/>
                    <a:pt x="550075" y="1607056"/>
                    <a:pt x="563702" y="1615997"/>
                  </a:cubicBezTo>
                  <a:lnTo>
                    <a:pt x="887056" y="1622683"/>
                  </a:lnTo>
                  <a:lnTo>
                    <a:pt x="997118" y="1366059"/>
                  </a:lnTo>
                  <a:lnTo>
                    <a:pt x="1173331" y="1368439"/>
                  </a:lnTo>
                  <a:lnTo>
                    <a:pt x="1132849" y="1468452"/>
                  </a:lnTo>
                  <a:lnTo>
                    <a:pt x="1207246" y="1470833"/>
                  </a:lnTo>
                  <a:lnTo>
                    <a:pt x="1325730" y="1473214"/>
                  </a:lnTo>
                  <a:lnTo>
                    <a:pt x="1342399" y="1473214"/>
                  </a:lnTo>
                  <a:lnTo>
                    <a:pt x="1244768" y="1144602"/>
                  </a:lnTo>
                  <a:lnTo>
                    <a:pt x="1199524" y="1239851"/>
                  </a:lnTo>
                  <a:lnTo>
                    <a:pt x="1097130" y="1237470"/>
                  </a:lnTo>
                  <a:cubicBezTo>
                    <a:pt x="1071333" y="1237470"/>
                    <a:pt x="1107449" y="1239455"/>
                    <a:pt x="1044743" y="1235089"/>
                  </a:cubicBezTo>
                  <a:cubicBezTo>
                    <a:pt x="1060618" y="1185480"/>
                    <a:pt x="1048819" y="1231033"/>
                    <a:pt x="1063793" y="1182701"/>
                  </a:cubicBezTo>
                  <a:lnTo>
                    <a:pt x="1153642" y="959382"/>
                  </a:lnTo>
                  <a:lnTo>
                    <a:pt x="1358638" y="959553"/>
                  </a:lnTo>
                  <a:lnTo>
                    <a:pt x="1583543" y="1620303"/>
                  </a:lnTo>
                  <a:lnTo>
                    <a:pt x="1928215" y="1625065"/>
                  </a:lnTo>
                  <a:cubicBezTo>
                    <a:pt x="1981003" y="1617750"/>
                    <a:pt x="2036171" y="1627103"/>
                    <a:pt x="2086578" y="1603119"/>
                  </a:cubicBezTo>
                  <a:cubicBezTo>
                    <a:pt x="2113566" y="1583554"/>
                    <a:pt x="2114358" y="1573516"/>
                    <a:pt x="2117534" y="1537282"/>
                  </a:cubicBezTo>
                  <a:cubicBezTo>
                    <a:pt x="2112543" y="1503544"/>
                    <a:pt x="2098027" y="1503145"/>
                    <a:pt x="2088273" y="1486076"/>
                  </a:cubicBezTo>
                  <a:lnTo>
                    <a:pt x="2037067" y="1464130"/>
                  </a:lnTo>
                  <a:lnTo>
                    <a:pt x="1817611" y="1456815"/>
                  </a:lnTo>
                  <a:cubicBezTo>
                    <a:pt x="1752460" y="1439804"/>
                    <a:pt x="1744459" y="1427554"/>
                    <a:pt x="1707883" y="1412924"/>
                  </a:cubicBezTo>
                  <a:cubicBezTo>
                    <a:pt x="1678622" y="1376348"/>
                    <a:pt x="1656505" y="1363584"/>
                    <a:pt x="1620100" y="1303196"/>
                  </a:cubicBezTo>
                  <a:cubicBezTo>
                    <a:pt x="1610575" y="1230445"/>
                    <a:pt x="1603432" y="1226748"/>
                    <a:pt x="1620100" y="1134946"/>
                  </a:cubicBezTo>
                  <a:cubicBezTo>
                    <a:pt x="1646922" y="1060155"/>
                    <a:pt x="1659458" y="1052041"/>
                    <a:pt x="1700567" y="1010588"/>
                  </a:cubicBezTo>
                  <a:cubicBezTo>
                    <a:pt x="1737143" y="991081"/>
                    <a:pt x="1733238" y="971573"/>
                    <a:pt x="1855539" y="952066"/>
                  </a:cubicBezTo>
                  <a:lnTo>
                    <a:pt x="2219947" y="959382"/>
                  </a:lnTo>
                  <a:lnTo>
                    <a:pt x="2219947" y="1134946"/>
                  </a:lnTo>
                  <a:lnTo>
                    <a:pt x="1839556" y="1142262"/>
                  </a:lnTo>
                  <a:cubicBezTo>
                    <a:pt x="1822487" y="1154454"/>
                    <a:pt x="1805419" y="1138071"/>
                    <a:pt x="1788350" y="1178838"/>
                  </a:cubicBezTo>
                  <a:cubicBezTo>
                    <a:pt x="1788350" y="1200783"/>
                    <a:pt x="1778825" y="1198916"/>
                    <a:pt x="1788350" y="1244674"/>
                  </a:cubicBezTo>
                  <a:cubicBezTo>
                    <a:pt x="1805304" y="1287993"/>
                    <a:pt x="1793684" y="1274163"/>
                    <a:pt x="1863026" y="1303196"/>
                  </a:cubicBezTo>
                  <a:cubicBezTo>
                    <a:pt x="1863305" y="1303482"/>
                    <a:pt x="1804054" y="1284717"/>
                    <a:pt x="1863864" y="1304053"/>
                  </a:cubicBezTo>
                  <a:lnTo>
                    <a:pt x="2095588" y="1310511"/>
                  </a:lnTo>
                  <a:cubicBezTo>
                    <a:pt x="2127287" y="1325141"/>
                    <a:pt x="2144700" y="1318341"/>
                    <a:pt x="2190686" y="1354402"/>
                  </a:cubicBezTo>
                  <a:cubicBezTo>
                    <a:pt x="2236558" y="1374024"/>
                    <a:pt x="2251475" y="1391264"/>
                    <a:pt x="2271153" y="1427554"/>
                  </a:cubicBezTo>
                  <a:cubicBezTo>
                    <a:pt x="2301005" y="1546964"/>
                    <a:pt x="2300414" y="1504383"/>
                    <a:pt x="2300414" y="1551913"/>
                  </a:cubicBezTo>
                  <a:cubicBezTo>
                    <a:pt x="2312606" y="1485568"/>
                    <a:pt x="2308128" y="1531142"/>
                    <a:pt x="2317939" y="1483847"/>
                  </a:cubicBezTo>
                  <a:cubicBezTo>
                    <a:pt x="2337233" y="1373360"/>
                    <a:pt x="2325714" y="1435329"/>
                    <a:pt x="2339714" y="1368654"/>
                  </a:cubicBezTo>
                  <a:cubicBezTo>
                    <a:pt x="2354929" y="1240758"/>
                    <a:pt x="2332043" y="1134293"/>
                    <a:pt x="2318683" y="1063547"/>
                  </a:cubicBezTo>
                  <a:cubicBezTo>
                    <a:pt x="2287727" y="946866"/>
                    <a:pt x="2282964" y="920672"/>
                    <a:pt x="2254389" y="849235"/>
                  </a:cubicBezTo>
                  <a:cubicBezTo>
                    <a:pt x="2228850" y="781848"/>
                    <a:pt x="2231884" y="797806"/>
                    <a:pt x="2189676" y="728038"/>
                  </a:cubicBezTo>
                  <a:cubicBezTo>
                    <a:pt x="2163190" y="688109"/>
                    <a:pt x="2160518" y="669612"/>
                    <a:pt x="2110219" y="608252"/>
                  </a:cubicBezTo>
                  <a:cubicBezTo>
                    <a:pt x="2042230" y="533233"/>
                    <a:pt x="2007577" y="498695"/>
                    <a:pt x="1901488" y="414151"/>
                  </a:cubicBezTo>
                  <a:cubicBezTo>
                    <a:pt x="1840529" y="375079"/>
                    <a:pt x="1820049" y="371727"/>
                    <a:pt x="1759089" y="330274"/>
                  </a:cubicBezTo>
                  <a:cubicBezTo>
                    <a:pt x="1722513" y="315644"/>
                    <a:pt x="1721656" y="312919"/>
                    <a:pt x="1649361" y="286383"/>
                  </a:cubicBezTo>
                  <a:cubicBezTo>
                    <a:pt x="1620557" y="274687"/>
                    <a:pt x="1629854" y="101065"/>
                    <a:pt x="1620100" y="8406"/>
                  </a:cubicBezTo>
                  <a:cubicBezTo>
                    <a:pt x="1698129" y="37667"/>
                    <a:pt x="1757108" y="45496"/>
                    <a:pt x="1854187" y="96188"/>
                  </a:cubicBezTo>
                  <a:cubicBezTo>
                    <a:pt x="1948770" y="140022"/>
                    <a:pt x="2000491" y="179093"/>
                    <a:pt x="2073643" y="220546"/>
                  </a:cubicBezTo>
                  <a:cubicBezTo>
                    <a:pt x="2168283" y="288879"/>
                    <a:pt x="2217680" y="342923"/>
                    <a:pt x="2300414" y="432687"/>
                  </a:cubicBezTo>
                  <a:cubicBezTo>
                    <a:pt x="2363526" y="516952"/>
                    <a:pt x="2421877" y="584547"/>
                    <a:pt x="2482608" y="735486"/>
                  </a:cubicBezTo>
                  <a:cubicBezTo>
                    <a:pt x="2514536" y="824520"/>
                    <a:pt x="2539319" y="854022"/>
                    <a:pt x="2578391" y="1002587"/>
                  </a:cubicBezTo>
                  <a:cubicBezTo>
                    <a:pt x="2592908" y="1121840"/>
                    <a:pt x="2624092" y="1260143"/>
                    <a:pt x="2579077" y="1467503"/>
                  </a:cubicBezTo>
                  <a:cubicBezTo>
                    <a:pt x="2571705" y="1557724"/>
                    <a:pt x="2559569" y="1600318"/>
                    <a:pt x="2528385" y="1709590"/>
                  </a:cubicBezTo>
                  <a:cubicBezTo>
                    <a:pt x="2491073" y="1785638"/>
                    <a:pt x="2451379" y="1885497"/>
                    <a:pt x="2416448" y="1937733"/>
                  </a:cubicBezTo>
                  <a:lnTo>
                    <a:pt x="2329675" y="2071292"/>
                  </a:lnTo>
                  <a:cubicBezTo>
                    <a:pt x="2273592" y="2129814"/>
                    <a:pt x="2277039" y="2140710"/>
                    <a:pt x="2161425" y="2246857"/>
                  </a:cubicBezTo>
                  <a:cubicBezTo>
                    <a:pt x="2073699" y="2319666"/>
                    <a:pt x="1988355" y="2382950"/>
                    <a:pt x="1905393" y="2422422"/>
                  </a:cubicBezTo>
                  <a:cubicBezTo>
                    <a:pt x="1834679" y="2451683"/>
                    <a:pt x="1806828" y="2473799"/>
                    <a:pt x="1693252" y="2510204"/>
                  </a:cubicBezTo>
                  <a:cubicBezTo>
                    <a:pt x="1632236" y="2534417"/>
                    <a:pt x="1514068" y="2551485"/>
                    <a:pt x="1445907" y="2561410"/>
                  </a:cubicBezTo>
                  <a:cubicBezTo>
                    <a:pt x="1343322" y="2570935"/>
                    <a:pt x="1340751" y="2575697"/>
                    <a:pt x="1173873" y="2561410"/>
                  </a:cubicBezTo>
                  <a:cubicBezTo>
                    <a:pt x="990383" y="2534644"/>
                    <a:pt x="964057" y="2526929"/>
                    <a:pt x="852004" y="2488258"/>
                  </a:cubicBezTo>
                  <a:cubicBezTo>
                    <a:pt x="680192" y="2410516"/>
                    <a:pt x="584581" y="2356585"/>
                    <a:pt x="500875" y="2290748"/>
                  </a:cubicBezTo>
                  <a:cubicBezTo>
                    <a:pt x="363423" y="2164974"/>
                    <a:pt x="356939" y="2153498"/>
                    <a:pt x="288543" y="2063443"/>
                  </a:cubicBezTo>
                  <a:cubicBezTo>
                    <a:pt x="250881" y="2013513"/>
                    <a:pt x="213220" y="1958821"/>
                    <a:pt x="175558" y="1906510"/>
                  </a:cubicBezTo>
                  <a:cubicBezTo>
                    <a:pt x="116713" y="1790121"/>
                    <a:pt x="100729" y="1730881"/>
                    <a:pt x="63315" y="1643067"/>
                  </a:cubicBezTo>
                  <a:cubicBezTo>
                    <a:pt x="36435" y="1538000"/>
                    <a:pt x="16700" y="1440077"/>
                    <a:pt x="16014" y="1420735"/>
                  </a:cubicBezTo>
                  <a:lnTo>
                    <a:pt x="4127" y="1293442"/>
                  </a:lnTo>
                  <a:cubicBezTo>
                    <a:pt x="0" y="1143284"/>
                    <a:pt x="48259" y="978838"/>
                    <a:pt x="63182" y="900117"/>
                  </a:cubicBezTo>
                  <a:cubicBezTo>
                    <a:pt x="109582" y="770316"/>
                    <a:pt x="148837" y="664331"/>
                    <a:pt x="221429" y="563104"/>
                  </a:cubicBezTo>
                  <a:cubicBezTo>
                    <a:pt x="303551" y="397504"/>
                    <a:pt x="528548" y="224757"/>
                    <a:pt x="658294" y="142499"/>
                  </a:cubicBezTo>
                  <a:cubicBezTo>
                    <a:pt x="802475" y="66788"/>
                    <a:pt x="887123" y="36320"/>
                    <a:pt x="983678" y="1090"/>
                  </a:cubicBezTo>
                  <a:cubicBezTo>
                    <a:pt x="985859" y="0"/>
                    <a:pt x="978801" y="1090"/>
                    <a:pt x="990993" y="8406"/>
                  </a:cubicBezTo>
                  <a:close/>
                </a:path>
              </a:pathLst>
            </a:cu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6" name="Freeform 15"/>
            <p:cNvSpPr/>
            <p:nvPr userDrawn="1"/>
          </p:nvSpPr>
          <p:spPr>
            <a:xfrm>
              <a:off x="6444591" y="2944277"/>
              <a:ext cx="553244" cy="496093"/>
            </a:xfrm>
            <a:custGeom>
              <a:avLst/>
              <a:gdLst>
                <a:gd name="connsiteX0" fmla="*/ 128588 w 540544"/>
                <a:gd name="connsiteY0" fmla="*/ 0 h 485775"/>
                <a:gd name="connsiteX1" fmla="*/ 426244 w 540544"/>
                <a:gd name="connsiteY1" fmla="*/ 0 h 485775"/>
                <a:gd name="connsiteX2" fmla="*/ 538163 w 540544"/>
                <a:gd name="connsiteY2" fmla="*/ 138112 h 485775"/>
                <a:gd name="connsiteX3" fmla="*/ 540544 w 540544"/>
                <a:gd name="connsiteY3" fmla="*/ 302418 h 485775"/>
                <a:gd name="connsiteX4" fmla="*/ 450056 w 540544"/>
                <a:gd name="connsiteY4" fmla="*/ 431006 h 485775"/>
                <a:gd name="connsiteX5" fmla="*/ 316706 w 540544"/>
                <a:gd name="connsiteY5" fmla="*/ 485775 h 485775"/>
                <a:gd name="connsiteX6" fmla="*/ 157163 w 540544"/>
                <a:gd name="connsiteY6" fmla="*/ 466725 h 485775"/>
                <a:gd name="connsiteX7" fmla="*/ 52388 w 540544"/>
                <a:gd name="connsiteY7" fmla="*/ 383381 h 485775"/>
                <a:gd name="connsiteX8" fmla="*/ 0 w 540544"/>
                <a:gd name="connsiteY8" fmla="*/ 223837 h 485775"/>
                <a:gd name="connsiteX9" fmla="*/ 38100 w 540544"/>
                <a:gd name="connsiteY9" fmla="*/ 85725 h 485775"/>
                <a:gd name="connsiteX10" fmla="*/ 128588 w 540544"/>
                <a:gd name="connsiteY10" fmla="*/ 0 h 485775"/>
                <a:gd name="connsiteX0" fmla="*/ 128588 w 540544"/>
                <a:gd name="connsiteY0" fmla="*/ 0 h 485775"/>
                <a:gd name="connsiteX1" fmla="*/ 426244 w 540544"/>
                <a:gd name="connsiteY1" fmla="*/ 0 h 485775"/>
                <a:gd name="connsiteX2" fmla="*/ 538163 w 540544"/>
                <a:gd name="connsiteY2" fmla="*/ 138112 h 485775"/>
                <a:gd name="connsiteX3" fmla="*/ 540544 w 540544"/>
                <a:gd name="connsiteY3" fmla="*/ 302418 h 485775"/>
                <a:gd name="connsiteX4" fmla="*/ 450056 w 540544"/>
                <a:gd name="connsiteY4" fmla="*/ 431006 h 485775"/>
                <a:gd name="connsiteX5" fmla="*/ 316706 w 540544"/>
                <a:gd name="connsiteY5" fmla="*/ 485775 h 485775"/>
                <a:gd name="connsiteX6" fmla="*/ 157163 w 540544"/>
                <a:gd name="connsiteY6" fmla="*/ 466725 h 485775"/>
                <a:gd name="connsiteX7" fmla="*/ 52388 w 540544"/>
                <a:gd name="connsiteY7" fmla="*/ 383381 h 485775"/>
                <a:gd name="connsiteX8" fmla="*/ 0 w 540544"/>
                <a:gd name="connsiteY8" fmla="*/ 223837 h 485775"/>
                <a:gd name="connsiteX9" fmla="*/ 38100 w 540544"/>
                <a:gd name="connsiteY9" fmla="*/ 85725 h 485775"/>
                <a:gd name="connsiteX10" fmla="*/ 128588 w 540544"/>
                <a:gd name="connsiteY10" fmla="*/ 0 h 485775"/>
                <a:gd name="connsiteX0" fmla="*/ 128588 w 540544"/>
                <a:gd name="connsiteY0" fmla="*/ 0 h 485775"/>
                <a:gd name="connsiteX1" fmla="*/ 426244 w 540544"/>
                <a:gd name="connsiteY1" fmla="*/ 0 h 485775"/>
                <a:gd name="connsiteX2" fmla="*/ 538163 w 540544"/>
                <a:gd name="connsiteY2" fmla="*/ 138112 h 485775"/>
                <a:gd name="connsiteX3" fmla="*/ 540544 w 540544"/>
                <a:gd name="connsiteY3" fmla="*/ 302418 h 485775"/>
                <a:gd name="connsiteX4" fmla="*/ 450056 w 540544"/>
                <a:gd name="connsiteY4" fmla="*/ 431006 h 485775"/>
                <a:gd name="connsiteX5" fmla="*/ 316706 w 540544"/>
                <a:gd name="connsiteY5" fmla="*/ 485775 h 485775"/>
                <a:gd name="connsiteX6" fmla="*/ 157163 w 540544"/>
                <a:gd name="connsiteY6" fmla="*/ 466725 h 485775"/>
                <a:gd name="connsiteX7" fmla="*/ 52388 w 540544"/>
                <a:gd name="connsiteY7" fmla="*/ 383381 h 485775"/>
                <a:gd name="connsiteX8" fmla="*/ 0 w 540544"/>
                <a:gd name="connsiteY8" fmla="*/ 223837 h 485775"/>
                <a:gd name="connsiteX9" fmla="*/ 38100 w 540544"/>
                <a:gd name="connsiteY9" fmla="*/ 85725 h 485775"/>
                <a:gd name="connsiteX10" fmla="*/ 128588 w 540544"/>
                <a:gd name="connsiteY10" fmla="*/ 0 h 485775"/>
                <a:gd name="connsiteX0" fmla="*/ 128588 w 540544"/>
                <a:gd name="connsiteY0" fmla="*/ 0 h 485775"/>
                <a:gd name="connsiteX1" fmla="*/ 426244 w 540544"/>
                <a:gd name="connsiteY1" fmla="*/ 0 h 485775"/>
                <a:gd name="connsiteX2" fmla="*/ 538163 w 540544"/>
                <a:gd name="connsiteY2" fmla="*/ 138112 h 485775"/>
                <a:gd name="connsiteX3" fmla="*/ 540544 w 540544"/>
                <a:gd name="connsiteY3" fmla="*/ 302418 h 485775"/>
                <a:gd name="connsiteX4" fmla="*/ 450056 w 540544"/>
                <a:gd name="connsiteY4" fmla="*/ 431006 h 485775"/>
                <a:gd name="connsiteX5" fmla="*/ 316706 w 540544"/>
                <a:gd name="connsiteY5" fmla="*/ 485775 h 485775"/>
                <a:gd name="connsiteX6" fmla="*/ 157163 w 540544"/>
                <a:gd name="connsiteY6" fmla="*/ 466725 h 485775"/>
                <a:gd name="connsiteX7" fmla="*/ 52388 w 540544"/>
                <a:gd name="connsiteY7" fmla="*/ 383381 h 485775"/>
                <a:gd name="connsiteX8" fmla="*/ 0 w 540544"/>
                <a:gd name="connsiteY8" fmla="*/ 223837 h 485775"/>
                <a:gd name="connsiteX9" fmla="*/ 38100 w 540544"/>
                <a:gd name="connsiteY9" fmla="*/ 85725 h 485775"/>
                <a:gd name="connsiteX10" fmla="*/ 128588 w 540544"/>
                <a:gd name="connsiteY10" fmla="*/ 0 h 485775"/>
                <a:gd name="connsiteX0" fmla="*/ 128588 w 553244"/>
                <a:gd name="connsiteY0" fmla="*/ 0 h 485775"/>
                <a:gd name="connsiteX1" fmla="*/ 426244 w 553244"/>
                <a:gd name="connsiteY1" fmla="*/ 0 h 485775"/>
                <a:gd name="connsiteX2" fmla="*/ 538163 w 553244"/>
                <a:gd name="connsiteY2" fmla="*/ 138112 h 485775"/>
                <a:gd name="connsiteX3" fmla="*/ 540544 w 553244"/>
                <a:gd name="connsiteY3" fmla="*/ 302418 h 485775"/>
                <a:gd name="connsiteX4" fmla="*/ 450056 w 553244"/>
                <a:gd name="connsiteY4" fmla="*/ 431006 h 485775"/>
                <a:gd name="connsiteX5" fmla="*/ 316706 w 553244"/>
                <a:gd name="connsiteY5" fmla="*/ 485775 h 485775"/>
                <a:gd name="connsiteX6" fmla="*/ 157163 w 553244"/>
                <a:gd name="connsiteY6" fmla="*/ 466725 h 485775"/>
                <a:gd name="connsiteX7" fmla="*/ 52388 w 553244"/>
                <a:gd name="connsiteY7" fmla="*/ 383381 h 485775"/>
                <a:gd name="connsiteX8" fmla="*/ 0 w 553244"/>
                <a:gd name="connsiteY8" fmla="*/ 223837 h 485775"/>
                <a:gd name="connsiteX9" fmla="*/ 38100 w 553244"/>
                <a:gd name="connsiteY9" fmla="*/ 85725 h 485775"/>
                <a:gd name="connsiteX10" fmla="*/ 128588 w 553244"/>
                <a:gd name="connsiteY10" fmla="*/ 0 h 485775"/>
                <a:gd name="connsiteX0" fmla="*/ 128588 w 553244"/>
                <a:gd name="connsiteY0" fmla="*/ 0 h 485775"/>
                <a:gd name="connsiteX1" fmla="*/ 426244 w 553244"/>
                <a:gd name="connsiteY1" fmla="*/ 0 h 485775"/>
                <a:gd name="connsiteX2" fmla="*/ 538163 w 553244"/>
                <a:gd name="connsiteY2" fmla="*/ 138112 h 485775"/>
                <a:gd name="connsiteX3" fmla="*/ 540544 w 553244"/>
                <a:gd name="connsiteY3" fmla="*/ 302418 h 485775"/>
                <a:gd name="connsiteX4" fmla="*/ 450056 w 553244"/>
                <a:gd name="connsiteY4" fmla="*/ 431006 h 485775"/>
                <a:gd name="connsiteX5" fmla="*/ 316706 w 553244"/>
                <a:gd name="connsiteY5" fmla="*/ 485775 h 485775"/>
                <a:gd name="connsiteX6" fmla="*/ 157163 w 553244"/>
                <a:gd name="connsiteY6" fmla="*/ 466725 h 485775"/>
                <a:gd name="connsiteX7" fmla="*/ 52388 w 553244"/>
                <a:gd name="connsiteY7" fmla="*/ 383381 h 485775"/>
                <a:gd name="connsiteX8" fmla="*/ 0 w 553244"/>
                <a:gd name="connsiteY8" fmla="*/ 223837 h 485775"/>
                <a:gd name="connsiteX9" fmla="*/ 38100 w 553244"/>
                <a:gd name="connsiteY9" fmla="*/ 85725 h 485775"/>
                <a:gd name="connsiteX10" fmla="*/ 128588 w 553244"/>
                <a:gd name="connsiteY10" fmla="*/ 0 h 485775"/>
                <a:gd name="connsiteX0" fmla="*/ 128588 w 553244"/>
                <a:gd name="connsiteY0" fmla="*/ 0 h 485775"/>
                <a:gd name="connsiteX1" fmla="*/ 426244 w 553244"/>
                <a:gd name="connsiteY1" fmla="*/ 0 h 485775"/>
                <a:gd name="connsiteX2" fmla="*/ 538163 w 553244"/>
                <a:gd name="connsiteY2" fmla="*/ 138112 h 485775"/>
                <a:gd name="connsiteX3" fmla="*/ 540544 w 553244"/>
                <a:gd name="connsiteY3" fmla="*/ 302418 h 485775"/>
                <a:gd name="connsiteX4" fmla="*/ 450056 w 553244"/>
                <a:gd name="connsiteY4" fmla="*/ 431006 h 485775"/>
                <a:gd name="connsiteX5" fmla="*/ 316706 w 553244"/>
                <a:gd name="connsiteY5" fmla="*/ 485775 h 485775"/>
                <a:gd name="connsiteX6" fmla="*/ 157163 w 553244"/>
                <a:gd name="connsiteY6" fmla="*/ 466725 h 485775"/>
                <a:gd name="connsiteX7" fmla="*/ 52388 w 553244"/>
                <a:gd name="connsiteY7" fmla="*/ 383381 h 485775"/>
                <a:gd name="connsiteX8" fmla="*/ 0 w 553244"/>
                <a:gd name="connsiteY8" fmla="*/ 223837 h 485775"/>
                <a:gd name="connsiteX9" fmla="*/ 38100 w 553244"/>
                <a:gd name="connsiteY9" fmla="*/ 85725 h 485775"/>
                <a:gd name="connsiteX10" fmla="*/ 128588 w 553244"/>
                <a:gd name="connsiteY10" fmla="*/ 0 h 485775"/>
                <a:gd name="connsiteX0" fmla="*/ 128588 w 553244"/>
                <a:gd name="connsiteY0" fmla="*/ 0 h 485775"/>
                <a:gd name="connsiteX1" fmla="*/ 426244 w 553244"/>
                <a:gd name="connsiteY1" fmla="*/ 0 h 485775"/>
                <a:gd name="connsiteX2" fmla="*/ 538163 w 553244"/>
                <a:gd name="connsiteY2" fmla="*/ 138112 h 485775"/>
                <a:gd name="connsiteX3" fmla="*/ 540544 w 553244"/>
                <a:gd name="connsiteY3" fmla="*/ 302418 h 485775"/>
                <a:gd name="connsiteX4" fmla="*/ 450056 w 553244"/>
                <a:gd name="connsiteY4" fmla="*/ 431006 h 485775"/>
                <a:gd name="connsiteX5" fmla="*/ 316706 w 553244"/>
                <a:gd name="connsiteY5" fmla="*/ 485775 h 485775"/>
                <a:gd name="connsiteX6" fmla="*/ 157163 w 553244"/>
                <a:gd name="connsiteY6" fmla="*/ 466725 h 485775"/>
                <a:gd name="connsiteX7" fmla="*/ 52388 w 553244"/>
                <a:gd name="connsiteY7" fmla="*/ 383381 h 485775"/>
                <a:gd name="connsiteX8" fmla="*/ 0 w 553244"/>
                <a:gd name="connsiteY8" fmla="*/ 223837 h 485775"/>
                <a:gd name="connsiteX9" fmla="*/ 38100 w 553244"/>
                <a:gd name="connsiteY9" fmla="*/ 85725 h 485775"/>
                <a:gd name="connsiteX10" fmla="*/ 128588 w 553244"/>
                <a:gd name="connsiteY10" fmla="*/ 0 h 485775"/>
                <a:gd name="connsiteX0" fmla="*/ 128588 w 553244"/>
                <a:gd name="connsiteY0" fmla="*/ 0 h 485775"/>
                <a:gd name="connsiteX1" fmla="*/ 426244 w 553244"/>
                <a:gd name="connsiteY1" fmla="*/ 0 h 485775"/>
                <a:gd name="connsiteX2" fmla="*/ 538163 w 553244"/>
                <a:gd name="connsiteY2" fmla="*/ 138112 h 485775"/>
                <a:gd name="connsiteX3" fmla="*/ 540544 w 553244"/>
                <a:gd name="connsiteY3" fmla="*/ 302418 h 485775"/>
                <a:gd name="connsiteX4" fmla="*/ 450056 w 553244"/>
                <a:gd name="connsiteY4" fmla="*/ 431006 h 485775"/>
                <a:gd name="connsiteX5" fmla="*/ 316706 w 553244"/>
                <a:gd name="connsiteY5" fmla="*/ 485775 h 485775"/>
                <a:gd name="connsiteX6" fmla="*/ 157163 w 553244"/>
                <a:gd name="connsiteY6" fmla="*/ 466725 h 485775"/>
                <a:gd name="connsiteX7" fmla="*/ 52388 w 553244"/>
                <a:gd name="connsiteY7" fmla="*/ 383381 h 485775"/>
                <a:gd name="connsiteX8" fmla="*/ 0 w 553244"/>
                <a:gd name="connsiteY8" fmla="*/ 223837 h 485775"/>
                <a:gd name="connsiteX9" fmla="*/ 38100 w 553244"/>
                <a:gd name="connsiteY9" fmla="*/ 85725 h 485775"/>
                <a:gd name="connsiteX10" fmla="*/ 128588 w 553244"/>
                <a:gd name="connsiteY10" fmla="*/ 0 h 485775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  <a:gd name="connsiteX0" fmla="*/ 128588 w 553244"/>
                <a:gd name="connsiteY0" fmla="*/ 0 h 496093"/>
                <a:gd name="connsiteX1" fmla="*/ 426244 w 553244"/>
                <a:gd name="connsiteY1" fmla="*/ 0 h 496093"/>
                <a:gd name="connsiteX2" fmla="*/ 538163 w 553244"/>
                <a:gd name="connsiteY2" fmla="*/ 138112 h 496093"/>
                <a:gd name="connsiteX3" fmla="*/ 540544 w 553244"/>
                <a:gd name="connsiteY3" fmla="*/ 302418 h 496093"/>
                <a:gd name="connsiteX4" fmla="*/ 450056 w 553244"/>
                <a:gd name="connsiteY4" fmla="*/ 431006 h 496093"/>
                <a:gd name="connsiteX5" fmla="*/ 316706 w 553244"/>
                <a:gd name="connsiteY5" fmla="*/ 485775 h 496093"/>
                <a:gd name="connsiteX6" fmla="*/ 157163 w 553244"/>
                <a:gd name="connsiteY6" fmla="*/ 466725 h 496093"/>
                <a:gd name="connsiteX7" fmla="*/ 52388 w 553244"/>
                <a:gd name="connsiteY7" fmla="*/ 383381 h 496093"/>
                <a:gd name="connsiteX8" fmla="*/ 0 w 553244"/>
                <a:gd name="connsiteY8" fmla="*/ 223837 h 496093"/>
                <a:gd name="connsiteX9" fmla="*/ 38100 w 553244"/>
                <a:gd name="connsiteY9" fmla="*/ 85725 h 496093"/>
                <a:gd name="connsiteX10" fmla="*/ 128588 w 553244"/>
                <a:gd name="connsiteY10" fmla="*/ 0 h 496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53244" h="496093">
                  <a:moveTo>
                    <a:pt x="128588" y="0"/>
                  </a:moveTo>
                  <a:lnTo>
                    <a:pt x="426244" y="0"/>
                  </a:lnTo>
                  <a:cubicBezTo>
                    <a:pt x="473075" y="26987"/>
                    <a:pt x="505619" y="56356"/>
                    <a:pt x="538163" y="138112"/>
                  </a:cubicBezTo>
                  <a:cubicBezTo>
                    <a:pt x="553244" y="204787"/>
                    <a:pt x="551656" y="240505"/>
                    <a:pt x="540544" y="302418"/>
                  </a:cubicBezTo>
                  <a:cubicBezTo>
                    <a:pt x="510381" y="383381"/>
                    <a:pt x="501650" y="380999"/>
                    <a:pt x="450056" y="431006"/>
                  </a:cubicBezTo>
                  <a:cubicBezTo>
                    <a:pt x="405606" y="468312"/>
                    <a:pt x="373062" y="474662"/>
                    <a:pt x="316706" y="485775"/>
                  </a:cubicBezTo>
                  <a:cubicBezTo>
                    <a:pt x="244475" y="496093"/>
                    <a:pt x="212726" y="482600"/>
                    <a:pt x="157163" y="466725"/>
                  </a:cubicBezTo>
                  <a:cubicBezTo>
                    <a:pt x="100806" y="434182"/>
                    <a:pt x="89694" y="420687"/>
                    <a:pt x="52388" y="383381"/>
                  </a:cubicBezTo>
                  <a:cubicBezTo>
                    <a:pt x="8732" y="313531"/>
                    <a:pt x="5556" y="277018"/>
                    <a:pt x="0" y="223837"/>
                  </a:cubicBezTo>
                  <a:cubicBezTo>
                    <a:pt x="3175" y="151606"/>
                    <a:pt x="11113" y="138906"/>
                    <a:pt x="38100" y="85725"/>
                  </a:cubicBezTo>
                  <a:cubicBezTo>
                    <a:pt x="75407" y="38100"/>
                    <a:pt x="98425" y="28575"/>
                    <a:pt x="128588" y="0"/>
                  </a:cubicBezTo>
                  <a:close/>
                </a:path>
              </a:pathLst>
            </a:custGeom>
            <a:grpFill/>
            <a:ln w="57150">
              <a:solidFill>
                <a:schemeClr val="tx1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7" name="WordArt 7"/>
          <p:cNvSpPr>
            <a:spLocks noChangeArrowheads="1" noChangeShapeType="1" noTextEdit="1"/>
          </p:cNvSpPr>
          <p:nvPr userDrawn="1"/>
        </p:nvSpPr>
        <p:spPr bwMode="auto">
          <a:xfrm>
            <a:off x="21842730" y="668589"/>
            <a:ext cx="2692248" cy="2585885"/>
          </a:xfrm>
          <a:prstGeom prst="rect">
            <a:avLst/>
          </a:prstGeom>
        </p:spPr>
        <p:txBody>
          <a:bodyPr wrap="none" lIns="91429" tIns="45715" rIns="91429" bIns="45715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Times New Roman"/>
                <a:cs typeface="Times New Roman"/>
              </a:rPr>
              <a:t>Integrated Circuits and Systems Laboratory</a:t>
            </a:r>
            <a:endParaRPr lang="en-US" sz="3600" kern="10" spc="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Times New Roman"/>
              <a:cs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606" y="5817404"/>
            <a:ext cx="14491812" cy="216027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653" tIns="174827" rIns="349653" bIns="17482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1393" y="28138790"/>
            <a:ext cx="428454" cy="81610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653" tIns="174827" rIns="349653" bIns="17482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210" y="6179232"/>
            <a:ext cx="6099162" cy="8308760"/>
          </a:xfrm>
        </p:spPr>
        <p:txBody>
          <a:bodyPr vert="horz" lIns="174827" tIns="174827" rIns="174827" bIns="174827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210" y="14851123"/>
            <a:ext cx="6090761" cy="11441430"/>
          </a:xfrm>
        </p:spPr>
        <p:txBody>
          <a:bodyPr lIns="244758" rIns="174827" bIns="174827" anchor="t"/>
          <a:lstStyle>
            <a:lvl1pPr marL="0" indent="0" algn="l">
              <a:spcBef>
                <a:spcPts val="956"/>
              </a:spcBef>
              <a:buFontTx/>
              <a:buNone/>
              <a:defRPr sz="5100"/>
            </a:lvl1pPr>
            <a:lvl2pPr>
              <a:defRPr sz="4600"/>
            </a:lvl2pPr>
            <a:lvl3pPr>
              <a:defRPr sz="3800"/>
            </a:lvl3pPr>
            <a:lvl4pPr>
              <a:defRPr sz="3500"/>
            </a:lvl4pPr>
            <a:lvl5pPr>
              <a:defRPr sz="3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2783" y="33370841"/>
            <a:ext cx="1680210" cy="1916906"/>
          </a:xfrm>
        </p:spPr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717" y="6297464"/>
            <a:ext cx="12727591" cy="2064258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4" y="30537153"/>
            <a:ext cx="25255657" cy="5467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653" tIns="174827" rIns="349653" bIns="17482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6509" y="32654085"/>
            <a:ext cx="13126641" cy="33504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653" tIns="174827" rIns="349653" bIns="17482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284" y="4800610"/>
            <a:ext cx="5670709" cy="2736175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158" y="4800610"/>
            <a:ext cx="16592074" cy="2736175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783" y="6912864"/>
            <a:ext cx="21422678" cy="715289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783" y="14199486"/>
            <a:ext cx="21422678" cy="7925988"/>
          </a:xfrm>
        </p:spPr>
        <p:txBody>
          <a:bodyPr lIns="174827" rIns="174827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696464"/>
            <a:ext cx="22682835" cy="60007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158" y="10080448"/>
            <a:ext cx="11131391" cy="23282910"/>
          </a:xfrm>
        </p:spPr>
        <p:txBody>
          <a:bodyPr/>
          <a:lstStyle>
            <a:lvl1pPr>
              <a:defRPr sz="10000"/>
            </a:lvl1pPr>
            <a:lvl2pPr>
              <a:defRPr sz="91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1601" y="10080448"/>
            <a:ext cx="11131391" cy="23282910"/>
          </a:xfrm>
        </p:spPr>
        <p:txBody>
          <a:bodyPr/>
          <a:lstStyle>
            <a:lvl1pPr>
              <a:defRPr sz="10000"/>
            </a:lvl1pPr>
            <a:lvl2pPr>
              <a:defRPr sz="91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696464"/>
            <a:ext cx="22682835" cy="6000750"/>
          </a:xfrm>
        </p:spPr>
        <p:txBody>
          <a:bodyPr tIns="17482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158" y="9740053"/>
            <a:ext cx="11135768" cy="3461598"/>
          </a:xfrm>
        </p:spPr>
        <p:txBody>
          <a:bodyPr lIns="174827" tIns="0" rIns="174827" bIns="0" anchor="ctr">
            <a:noAutofit/>
          </a:bodyPr>
          <a:lstStyle>
            <a:lvl1pPr marL="0" indent="0">
              <a:buNone/>
              <a:defRPr sz="9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000" b="1"/>
            </a:lvl4pPr>
            <a:lvl5pPr>
              <a:buNone/>
              <a:defRPr sz="60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852" y="9763729"/>
            <a:ext cx="11140142" cy="3437926"/>
          </a:xfrm>
        </p:spPr>
        <p:txBody>
          <a:bodyPr lIns="174827" tIns="0" rIns="174827" bIns="0" anchor="ctr"/>
          <a:lstStyle>
            <a:lvl1pPr marL="0" indent="0">
              <a:buNone/>
              <a:defRPr sz="9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000" b="1"/>
            </a:lvl4pPr>
            <a:lvl5pPr>
              <a:buNone/>
              <a:defRPr sz="60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158" y="13201653"/>
            <a:ext cx="11135768" cy="2019003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852" y="13201653"/>
            <a:ext cx="11140142" cy="2019003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158" y="3696464"/>
            <a:ext cx="22892861" cy="6000750"/>
          </a:xfrm>
        </p:spPr>
        <p:txBody>
          <a:bodyPr vert="horz" tIns="17482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236" y="2700351"/>
            <a:ext cx="7560945" cy="6100762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0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236" y="8801100"/>
            <a:ext cx="7560945" cy="24003000"/>
          </a:xfrm>
        </p:spPr>
        <p:txBody>
          <a:bodyPr lIns="69932" rIns="69932"/>
          <a:lstStyle>
            <a:lvl1pPr marL="0" indent="0" algn="l">
              <a:buNone/>
              <a:defRPr sz="53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500"/>
            </a:lvl4pPr>
            <a:lvl5pPr indent="0" algn="l">
              <a:buNone/>
              <a:defRPr sz="35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732" y="8801100"/>
            <a:ext cx="14089261" cy="24003000"/>
          </a:xfrm>
        </p:spPr>
        <p:txBody>
          <a:bodyPr tIns="0"/>
          <a:lstStyle>
            <a:lvl1pPr>
              <a:defRPr sz="10700"/>
            </a:lvl1pPr>
            <a:lvl2pPr>
              <a:defRPr sz="10000"/>
            </a:lvl2pPr>
            <a:lvl3pPr>
              <a:defRPr sz="91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4" y="-37505"/>
            <a:ext cx="25255657" cy="54673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653" tIns="174827" rIns="349653" bIns="17482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6509" y="-37501"/>
            <a:ext cx="13126641" cy="335041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653" tIns="174827" rIns="349653" bIns="174827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158" y="3696464"/>
            <a:ext cx="22682835" cy="6000750"/>
          </a:xfrm>
          <a:prstGeom prst="rect">
            <a:avLst/>
          </a:prstGeom>
        </p:spPr>
        <p:txBody>
          <a:bodyPr vert="horz" lIns="0" tIns="17482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158" y="10161270"/>
            <a:ext cx="22682835" cy="23042880"/>
          </a:xfrm>
          <a:prstGeom prst="rect">
            <a:avLst/>
          </a:prstGeom>
        </p:spPr>
        <p:txBody>
          <a:bodyPr vert="horz" lIns="349653" tIns="174827" rIns="349653" bIns="17482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158" y="33370841"/>
            <a:ext cx="5880735" cy="191690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B2DCE-FABE-4F90-BAB3-299BE75F5650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919" y="33370841"/>
            <a:ext cx="9241155" cy="191690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2730" y="33370841"/>
            <a:ext cx="2100263" cy="191690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DC6593-C5A6-45FB-A904-D79AF8484AC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2414" y="1062643"/>
            <a:ext cx="25303885" cy="3408426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8963" indent="-104896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578" indent="-94406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39" indent="-94406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5500" indent="-80420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4463" indent="-80420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3425" indent="-80420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2732" indent="-699309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1693" indent="-699309" algn="l" rtl="0" eaLnBrk="1" latinLnBrk="0" hangingPunct="1">
        <a:spcBef>
          <a:spcPct val="20000"/>
        </a:spcBef>
        <a:buClr>
          <a:schemeClr val="tx2"/>
        </a:buClr>
        <a:buChar char="•"/>
        <a:defRPr kumimoji="0"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9440655" indent="-699309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2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6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48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3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13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8961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788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61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ounded Rectangle 184"/>
          <p:cNvSpPr/>
          <p:nvPr/>
        </p:nvSpPr>
        <p:spPr>
          <a:xfrm>
            <a:off x="12757865" y="28294544"/>
            <a:ext cx="11767761" cy="7223213"/>
          </a:xfrm>
          <a:prstGeom prst="roundRect">
            <a:avLst>
              <a:gd name="adj" fmla="val 6558"/>
            </a:avLst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985" tIns="44992" rIns="89985" bIns="44992" rtlCol="0" anchor="ctr"/>
          <a:lstStyle/>
          <a:p>
            <a:pPr marL="618645" algn="just" rtl="1"/>
            <a:endParaRPr lang="fa-IR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12757864" y="17645847"/>
            <a:ext cx="11767761" cy="10222520"/>
          </a:xfrm>
          <a:prstGeom prst="roundRect">
            <a:avLst>
              <a:gd name="adj" fmla="val 6558"/>
            </a:avLst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985" tIns="44992" rIns="89985" bIns="44992" rtlCol="0" anchor="ctr"/>
          <a:lstStyle/>
          <a:p>
            <a:pPr marL="618645" algn="just" rtl="1"/>
            <a:endParaRPr lang="fa-IR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2757864" y="6200776"/>
            <a:ext cx="11767761" cy="11099971"/>
          </a:xfrm>
          <a:prstGeom prst="roundRect">
            <a:avLst>
              <a:gd name="adj" fmla="val 6558"/>
            </a:avLst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985" tIns="44992" rIns="89985" bIns="44992" rtlCol="0" anchor="ctr"/>
          <a:lstStyle/>
          <a:p>
            <a:pPr marL="618645" algn="just" rtl="1"/>
            <a:endParaRPr lang="fa-IR" sz="1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48226" y="6287238"/>
            <a:ext cx="11633296" cy="7947252"/>
          </a:xfrm>
          <a:prstGeom prst="roundRect">
            <a:avLst>
              <a:gd name="adj" fmla="val 15306"/>
            </a:avLst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985" tIns="44992" rIns="89985" bIns="44992" rtlCol="0" anchor="ctr"/>
          <a:lstStyle/>
          <a:p>
            <a:pPr algn="ctr">
              <a:lnSpc>
                <a:spcPct val="150000"/>
              </a:lnSpc>
            </a:pPr>
            <a:endParaRPr lang="en-US" sz="4000" b="1" cap="small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7739" y="696358"/>
            <a:ext cx="17457595" cy="1711200"/>
          </a:xfrm>
          <a:prstGeom prst="rect">
            <a:avLst/>
          </a:prstGeom>
          <a:noFill/>
        </p:spPr>
        <p:txBody>
          <a:bodyPr wrap="square" lIns="89985" tIns="44992" rIns="89985" bIns="44992" rtlCol="0">
            <a:spAutoFit/>
          </a:bodyPr>
          <a:lstStyle/>
          <a:p>
            <a:pPr algn="ctr"/>
            <a:r>
              <a:rPr lang="en-US" sz="10500" b="1" dirty="0">
                <a:latin typeface="+mj-lt"/>
              </a:rPr>
              <a:t>Title (Calibri, 115)</a:t>
            </a:r>
            <a:endParaRPr lang="en-US" sz="10500" b="1" dirty="0">
              <a:latin typeface="+mj-lt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0728" y="14700190"/>
            <a:ext cx="11610794" cy="20817568"/>
          </a:xfrm>
          <a:prstGeom prst="roundRect">
            <a:avLst>
              <a:gd name="adj" fmla="val 9760"/>
            </a:avLst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9985" tIns="44992" rIns="89985" bIns="44992" rtlCol="0" anchor="ctr"/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endParaRPr lang="en-US" sz="3500" dirty="0">
              <a:solidFill>
                <a:schemeClr val="accent6">
                  <a:lumMod val="75000"/>
                </a:schemeClr>
              </a:solidFill>
              <a:latin typeface="+mj-lt"/>
              <a:cs typeface="Lotus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256203"/>
            <a:ext cx="25203150" cy="1186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329" tIns="64166" rIns="128329" bIns="64166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0" y="247331"/>
            <a:ext cx="25203150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0" y="247331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67220" y="6200776"/>
            <a:ext cx="5550364" cy="1230690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Heading (Calibri, 54)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701096" y="28607798"/>
            <a:ext cx="9080252" cy="5350095"/>
            <a:chOff x="2743565" y="17830800"/>
            <a:chExt cx="9180813" cy="4692157"/>
          </a:xfrm>
        </p:grpSpPr>
        <p:sp>
          <p:nvSpPr>
            <p:cNvPr id="122" name="AutoShape 4"/>
            <p:cNvSpPr>
              <a:spLocks noChangeArrowheads="1"/>
            </p:cNvSpPr>
            <p:nvPr/>
          </p:nvSpPr>
          <p:spPr bwMode="auto">
            <a:xfrm>
              <a:off x="2743994" y="17830801"/>
              <a:ext cx="2667000" cy="4692156"/>
            </a:xfrm>
            <a:prstGeom prst="upArrow">
              <a:avLst>
                <a:gd name="adj1" fmla="val 76815"/>
                <a:gd name="adj2" fmla="val 30115"/>
              </a:avLst>
            </a:prstGeom>
            <a:solidFill>
              <a:srgbClr val="FFFF66"/>
            </a:solidFill>
            <a:ln w="2857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  <a:softEdge rad="1270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7" name="AutoShape 5"/>
            <p:cNvSpPr>
              <a:spLocks noChangeArrowheads="1"/>
            </p:cNvSpPr>
            <p:nvPr/>
          </p:nvSpPr>
          <p:spPr bwMode="auto">
            <a:xfrm>
              <a:off x="4648994" y="17830800"/>
              <a:ext cx="2667000" cy="4692155"/>
            </a:xfrm>
            <a:prstGeom prst="upArrow">
              <a:avLst>
                <a:gd name="adj1" fmla="val 76815"/>
                <a:gd name="adj2" fmla="val 30115"/>
              </a:avLst>
            </a:prstGeom>
            <a:solidFill>
              <a:srgbClr val="99FF99"/>
            </a:solidFill>
            <a:ln w="28575">
              <a:noFill/>
              <a:miter lim="800000"/>
              <a:headEnd/>
              <a:tailEnd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129" name="Group 18"/>
            <p:cNvGrpSpPr>
              <a:grpSpLocks/>
            </p:cNvGrpSpPr>
            <p:nvPr/>
          </p:nvGrpSpPr>
          <p:grpSpPr bwMode="auto">
            <a:xfrm>
              <a:off x="2939064" y="17830800"/>
              <a:ext cx="6281929" cy="4692155"/>
              <a:chOff x="1453" y="912"/>
              <a:chExt cx="3731" cy="2691"/>
            </a:xfrm>
          </p:grpSpPr>
          <p:sp>
            <p:nvSpPr>
              <p:cNvPr id="131" name="AutoShape 6"/>
              <p:cNvSpPr>
                <a:spLocks noChangeArrowheads="1"/>
              </p:cNvSpPr>
              <p:nvPr/>
            </p:nvSpPr>
            <p:spPr bwMode="auto">
              <a:xfrm>
                <a:off x="3600" y="912"/>
                <a:ext cx="1584" cy="2691"/>
              </a:xfrm>
              <a:prstGeom prst="upArrow">
                <a:avLst>
                  <a:gd name="adj1" fmla="val 76815"/>
                  <a:gd name="adj2" fmla="val 30115"/>
                </a:avLst>
              </a:prstGeom>
              <a:solidFill>
                <a:srgbClr val="99CCFF"/>
              </a:solidFill>
              <a:ln w="28575">
                <a:noFill/>
                <a:miter lim="800000"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3" name="Text Box 17"/>
              <p:cNvSpPr txBox="1">
                <a:spLocks noChangeArrowheads="1"/>
              </p:cNvSpPr>
              <p:nvPr/>
            </p:nvSpPr>
            <p:spPr bwMode="auto">
              <a:xfrm>
                <a:off x="3814" y="2907"/>
                <a:ext cx="1120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ahoma" pitchFamily="34" charset="0"/>
                  </a:rPr>
                  <a:t>*****</a:t>
                </a:r>
              </a:p>
            </p:txBody>
          </p:sp>
          <p:sp>
            <p:nvSpPr>
              <p:cNvPr id="154" name="Text Box 17"/>
              <p:cNvSpPr txBox="1">
                <a:spLocks noChangeArrowheads="1"/>
              </p:cNvSpPr>
              <p:nvPr/>
            </p:nvSpPr>
            <p:spPr bwMode="auto">
              <a:xfrm>
                <a:off x="1453" y="2907"/>
                <a:ext cx="1120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ahoma" pitchFamily="34" charset="0"/>
                  </a:rPr>
                  <a:t>*****</a:t>
                </a:r>
              </a:p>
            </p:txBody>
          </p:sp>
          <p:sp>
            <p:nvSpPr>
              <p:cNvPr id="159" name="Text Box 17"/>
              <p:cNvSpPr txBox="1">
                <a:spLocks noChangeArrowheads="1"/>
              </p:cNvSpPr>
              <p:nvPr/>
            </p:nvSpPr>
            <p:spPr bwMode="auto">
              <a:xfrm>
                <a:off x="2573" y="2907"/>
                <a:ext cx="1120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  <a:cs typeface="Tahoma" pitchFamily="34" charset="0"/>
                  </a:rPr>
                  <a:t>*****</a:t>
                </a:r>
              </a:p>
            </p:txBody>
          </p:sp>
        </p:grpSp>
        <p:grpSp>
          <p:nvGrpSpPr>
            <p:cNvPr id="138" name="Group 18"/>
            <p:cNvGrpSpPr>
              <a:grpSpLocks/>
            </p:cNvGrpSpPr>
            <p:nvPr/>
          </p:nvGrpSpPr>
          <p:grpSpPr bwMode="auto">
            <a:xfrm>
              <a:off x="8382794" y="17830800"/>
              <a:ext cx="2667000" cy="4692155"/>
              <a:chOff x="3600" y="912"/>
              <a:chExt cx="1584" cy="2691"/>
            </a:xfrm>
          </p:grpSpPr>
          <p:sp>
            <p:nvSpPr>
              <p:cNvPr id="139" name="AutoShape 6"/>
              <p:cNvSpPr>
                <a:spLocks noChangeArrowheads="1"/>
              </p:cNvSpPr>
              <p:nvPr/>
            </p:nvSpPr>
            <p:spPr bwMode="auto">
              <a:xfrm>
                <a:off x="3600" y="912"/>
                <a:ext cx="1584" cy="2691"/>
              </a:xfrm>
              <a:prstGeom prst="upArrow">
                <a:avLst>
                  <a:gd name="adj1" fmla="val 76815"/>
                  <a:gd name="adj2" fmla="val 30115"/>
                </a:avLst>
              </a:prstGeom>
              <a:solidFill>
                <a:srgbClr val="FF6600"/>
              </a:solidFill>
              <a:ln w="28575">
                <a:noFill/>
                <a:miter lim="800000"/>
                <a:headEnd/>
                <a:tailEnd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txBody>
              <a:bodyPr wrap="none" anchor="ctr"/>
              <a:lstStyle/>
              <a:p>
                <a:pPr>
                  <a:defRPr/>
                </a:pPr>
                <a:endParaRPr 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Text Box 17"/>
              <p:cNvSpPr txBox="1">
                <a:spLocks noChangeArrowheads="1"/>
              </p:cNvSpPr>
              <p:nvPr/>
            </p:nvSpPr>
            <p:spPr bwMode="auto">
              <a:xfrm>
                <a:off x="3792" y="3073"/>
                <a:ext cx="1200" cy="1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en-US" sz="1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Tahoma" pitchFamily="34" charset="0"/>
                </a:endParaRPr>
              </a:p>
            </p:txBody>
          </p:sp>
        </p:grpSp>
        <p:grpSp>
          <p:nvGrpSpPr>
            <p:cNvPr id="141" name="Group 21"/>
            <p:cNvGrpSpPr>
              <a:grpSpLocks/>
            </p:cNvGrpSpPr>
            <p:nvPr/>
          </p:nvGrpSpPr>
          <p:grpSpPr bwMode="auto">
            <a:xfrm>
              <a:off x="2743565" y="18935701"/>
              <a:ext cx="9180813" cy="1701800"/>
              <a:chOff x="337" y="1605"/>
              <a:chExt cx="5631" cy="1474"/>
            </a:xfrm>
            <a:gradFill flip="none" rotWithShape="1">
              <a:gsLst>
                <a:gs pos="0">
                  <a:schemeClr val="accent1">
                    <a:tint val="66000"/>
                    <a:satMod val="160000"/>
                    <a:alpha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142" name="AutoShape 22"/>
              <p:cNvSpPr>
                <a:spLocks noChangeArrowheads="1"/>
              </p:cNvSpPr>
              <p:nvPr/>
            </p:nvSpPr>
            <p:spPr bwMode="auto">
              <a:xfrm rot="5400000">
                <a:off x="2416" y="-474"/>
                <a:ext cx="1474" cy="5631"/>
              </a:xfrm>
              <a:prstGeom prst="upArrow">
                <a:avLst>
                  <a:gd name="adj1" fmla="val 77148"/>
                  <a:gd name="adj2" fmla="val 55757"/>
                </a:avLst>
              </a:prstGeom>
              <a:gradFill flip="none" rotWithShape="1">
                <a:gsLst>
                  <a:gs pos="0">
                    <a:srgbClr val="FFFFFF"/>
                  </a:gs>
                  <a:gs pos="7001">
                    <a:srgbClr val="E6E6E6"/>
                  </a:gs>
                  <a:gs pos="32001">
                    <a:srgbClr val="7D8496"/>
                  </a:gs>
                  <a:gs pos="47000">
                    <a:srgbClr val="E6E6E6"/>
                  </a:gs>
                  <a:gs pos="85001">
                    <a:srgbClr val="7D8496"/>
                  </a:gs>
                  <a:gs pos="100000">
                    <a:srgbClr val="E6E6E6"/>
                  </a:gs>
                </a:gsLst>
                <a:lin ang="8100000" scaled="1"/>
                <a:tileRect/>
              </a:gradFill>
              <a:ln>
                <a:noFill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3" name="Text Box 23"/>
              <p:cNvSpPr txBox="1">
                <a:spLocks noChangeArrowheads="1"/>
              </p:cNvSpPr>
              <p:nvPr/>
            </p:nvSpPr>
            <p:spPr bwMode="auto">
              <a:xfrm>
                <a:off x="337" y="1960"/>
                <a:ext cx="5136" cy="5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4400" b="1" i="1" dirty="0">
                    <a:solidFill>
                      <a:schemeClr val="bg1"/>
                    </a:solidFill>
                  </a:rPr>
                  <a:t>Flowchart</a:t>
                </a:r>
              </a:p>
            </p:txBody>
          </p:sp>
        </p:grpSp>
        <p:sp>
          <p:nvSpPr>
            <p:cNvPr id="147" name="Text Box 15"/>
            <p:cNvSpPr txBox="1">
              <a:spLocks noChangeArrowheads="1"/>
            </p:cNvSpPr>
            <p:nvPr/>
          </p:nvSpPr>
          <p:spPr bwMode="auto">
            <a:xfrm>
              <a:off x="8800066" y="21316849"/>
              <a:ext cx="2038158" cy="3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chemeClr val="bg1"/>
                  </a:solidFill>
                  <a:latin typeface="+mj-lt"/>
                  <a:cs typeface="Tahoma" pitchFamily="34" charset="0"/>
                </a:rPr>
                <a:t>*****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13842239" y="11923521"/>
            <a:ext cx="9599009" cy="4288743"/>
            <a:chOff x="1448594" y="23842980"/>
            <a:chExt cx="10490200" cy="1379220"/>
          </a:xfrm>
        </p:grpSpPr>
        <p:sp>
          <p:nvSpPr>
            <p:cNvPr id="148" name="Rectangle 147"/>
            <p:cNvSpPr/>
            <p:nvPr/>
          </p:nvSpPr>
          <p:spPr>
            <a:xfrm>
              <a:off x="1448594" y="23842980"/>
              <a:ext cx="3835400" cy="2743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448594" y="24185880"/>
              <a:ext cx="3835400" cy="2743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5355020" y="23842980"/>
              <a:ext cx="3835400" cy="274320"/>
            </a:xfrm>
            <a:prstGeom prst="rect">
              <a:avLst/>
            </a:prstGeom>
            <a:ln cap="rnd"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9523913" y="24345900"/>
              <a:ext cx="2414881" cy="3048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endParaRPr lang="en-US" sz="17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  <p:sp>
          <p:nvSpPr>
            <p:cNvPr id="152" name="Rectangle 151"/>
            <p:cNvSpPr>
              <a:spLocks/>
            </p:cNvSpPr>
            <p:nvPr/>
          </p:nvSpPr>
          <p:spPr>
            <a:xfrm>
              <a:off x="5355020" y="24185880"/>
              <a:ext cx="3835400" cy="27432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1448594" y="24604980"/>
              <a:ext cx="3835400" cy="2743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355020" y="24604980"/>
              <a:ext cx="3835400" cy="2743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5355020" y="24947880"/>
              <a:ext cx="3835400" cy="2743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448594" y="24947880"/>
              <a:ext cx="3835400" cy="27432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-570682"/>
            <a:ext cx="169722" cy="114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3841" tIns="41921" rIns="83841" bIns="41921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1647542" y="3040997"/>
            <a:ext cx="22724452" cy="862138"/>
          </a:xfrm>
          <a:prstGeom prst="rect">
            <a:avLst/>
          </a:prstGeom>
          <a:noFill/>
        </p:spPr>
        <p:txBody>
          <a:bodyPr wrap="square" lIns="128329" tIns="64166" rIns="128329" bIns="64166" rtlCol="0">
            <a:spAutoFit/>
          </a:bodyPr>
          <a:lstStyle/>
          <a:p>
            <a:pPr lvl="0" algn="ctr"/>
            <a:r>
              <a:rPr lang="en-US" sz="4800" b="1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Author#1</a:t>
            </a:r>
            <a:r>
              <a:rPr lang="en-US" sz="4800" b="1" baseline="30000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1</a:t>
            </a:r>
            <a:r>
              <a:rPr lang="en-US" sz="4800" b="1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, Author#2</a:t>
            </a:r>
            <a:r>
              <a:rPr lang="en-US" sz="4800" b="1" baseline="30000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1</a:t>
            </a:r>
            <a:r>
              <a:rPr lang="en-US" sz="4800" b="1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, Author#3</a:t>
            </a:r>
            <a:r>
              <a:rPr lang="en-US" sz="4800" b="1" baseline="30000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1,2</a:t>
            </a:r>
            <a:r>
              <a:rPr lang="en-US" sz="4800" b="1" dirty="0">
                <a:solidFill>
                  <a:prstClr val="white"/>
                </a:solidFill>
                <a:latin typeface="+mj-lt"/>
                <a:cs typeface="Times New Roman" pitchFamily="18" charset="0"/>
              </a:rPr>
              <a:t>(Calibri. 52</a:t>
            </a:r>
            <a:r>
              <a:rPr lang="en-US" sz="4800" b="1" dirty="0">
                <a:solidFill>
                  <a:prstClr val="white"/>
                </a:solidFill>
                <a:cs typeface="Times New Roman" pitchFamily="18" charset="0"/>
              </a:rPr>
              <a:t>)</a:t>
            </a:r>
            <a:endParaRPr lang="en-US" sz="4800" b="1" baseline="30000" dirty="0">
              <a:latin typeface="+mj-lt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474449" y="3995129"/>
            <a:ext cx="22191794" cy="1735777"/>
          </a:xfrm>
          <a:prstGeom prst="rect">
            <a:avLst/>
          </a:prstGeom>
          <a:noFill/>
        </p:spPr>
        <p:txBody>
          <a:bodyPr wrap="square" lIns="128329" tIns="64166" rIns="128329" bIns="64166" rtlCol="0">
            <a:spAutoFit/>
          </a:bodyPr>
          <a:lstStyle/>
          <a:p>
            <a:pPr algn="ctr" defTabSz="1283297" fontAlgn="base">
              <a:spcBef>
                <a:spcPct val="0"/>
              </a:spcBef>
              <a:spcAft>
                <a:spcPct val="0"/>
              </a:spcAft>
            </a:pPr>
            <a:r>
              <a:rPr lang="en-US" sz="3500" baseline="30000" dirty="0" bmk="OLE_LINK18">
                <a:latin typeface="+mj-lt"/>
                <a:ea typeface="MS Mincho" pitchFamily="49" charset="-128"/>
                <a:cs typeface="Arial" pitchFamily="34" charset="0"/>
              </a:rPr>
              <a:t>1</a:t>
            </a:r>
            <a:r>
              <a:rPr lang="en-US" sz="3500" dirty="0" bmk="OLE_LINK18">
                <a:latin typeface="+mj-lt"/>
                <a:ea typeface="MS Mincho" pitchFamily="49" charset="-128"/>
                <a:cs typeface="Arial" pitchFamily="34" charset="0"/>
              </a:rPr>
              <a:t>Research Laboratory for Integrated Circuits and Systems, Faculty of Electrical Engineering, K.N. Toosi University of Technology, Tehran, Iran</a:t>
            </a:r>
            <a:r>
              <a:rPr lang="en-US" sz="3500" dirty="0" bmk="OLE_LINK18">
                <a:cs typeface="Arial" pitchFamily="34" charset="0"/>
              </a:rPr>
              <a:t>(Calibri, 38)</a:t>
            </a:r>
            <a:endParaRPr lang="en-US" sz="3500" dirty="0" bmk="OLE_LINK18">
              <a:latin typeface="+mj-lt"/>
              <a:ea typeface="MS Mincho" pitchFamily="49" charset="-128"/>
              <a:cs typeface="Arial" pitchFamily="34" charset="0"/>
            </a:endParaRPr>
          </a:p>
          <a:p>
            <a:pPr algn="ctr" defTabSz="1283297" fontAlgn="base">
              <a:spcBef>
                <a:spcPct val="0"/>
              </a:spcBef>
              <a:spcAft>
                <a:spcPct val="0"/>
              </a:spcAft>
            </a:pPr>
            <a:r>
              <a:rPr lang="en-US" sz="3500" baseline="30000" dirty="0" bmk="OLE_LINK18">
                <a:latin typeface="+mj-lt"/>
                <a:cs typeface="Arial" pitchFamily="34" charset="0"/>
              </a:rPr>
              <a:t>2 </a:t>
            </a:r>
            <a:r>
              <a:rPr lang="en-US" sz="3500" dirty="0" bmk="OLE_LINK18">
                <a:latin typeface="+mj-lt"/>
                <a:cs typeface="Arial" pitchFamily="34" charset="0"/>
              </a:rPr>
              <a:t>Affiliation #2 (Calibri, 38)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70728" y="7431466"/>
            <a:ext cx="11385108" cy="591820"/>
          </a:xfrm>
          <a:prstGeom prst="rect">
            <a:avLst/>
          </a:prstGeom>
          <a:noFill/>
        </p:spPr>
        <p:txBody>
          <a:bodyPr wrap="square" lIns="83841" tIns="41921" rIns="83841" bIns="41921" rtlCol="0">
            <a:spAutoFit/>
          </a:bodyPr>
          <a:lstStyle/>
          <a:p>
            <a:pPr marL="366806" indent="-366806" algn="just">
              <a:buFont typeface="Wingdings" pitchFamily="2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New Roman, 32/   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Arial, 32/ </a:t>
            </a:r>
            <a:r>
              <a:rPr lang="en-US" sz="3300" dirty="0">
                <a:solidFill>
                  <a:srgbClr val="000000"/>
                </a:solidFill>
                <a:latin typeface="+mj-lt"/>
                <a:cs typeface="Arial" pitchFamily="34" charset="0"/>
              </a:rPr>
              <a:t>Calibri, 36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2997866" y="14555069"/>
            <a:ext cx="5550364" cy="1230690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Heading (Calibri, 54)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15817856" y="6165936"/>
            <a:ext cx="5550364" cy="1230690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Heading (Calibri, 54)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12986886" y="7366121"/>
            <a:ext cx="11385108" cy="591820"/>
          </a:xfrm>
          <a:prstGeom prst="rect">
            <a:avLst/>
          </a:prstGeom>
          <a:noFill/>
        </p:spPr>
        <p:txBody>
          <a:bodyPr wrap="square" lIns="83841" tIns="41921" rIns="83841" bIns="41921" rtlCol="0">
            <a:spAutoFit/>
          </a:bodyPr>
          <a:lstStyle/>
          <a:p>
            <a:pPr marL="366806" indent="-366806" algn="just">
              <a:buFont typeface="Wingdings" pitchFamily="2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New Roman, 32/   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Arial, 32/ </a:t>
            </a:r>
            <a:r>
              <a:rPr lang="en-US" sz="3300" dirty="0">
                <a:solidFill>
                  <a:srgbClr val="000000"/>
                </a:solidFill>
                <a:latin typeface="+mj-lt"/>
                <a:cs typeface="Arial" pitchFamily="34" charset="0"/>
              </a:rPr>
              <a:t>Calibri, 36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96414" y="15912544"/>
            <a:ext cx="11385108" cy="591820"/>
          </a:xfrm>
          <a:prstGeom prst="rect">
            <a:avLst/>
          </a:prstGeom>
          <a:noFill/>
        </p:spPr>
        <p:txBody>
          <a:bodyPr wrap="square" lIns="83841" tIns="41921" rIns="83841" bIns="41921" rtlCol="0">
            <a:spAutoFit/>
          </a:bodyPr>
          <a:lstStyle/>
          <a:p>
            <a:pPr marL="366806" indent="-366806" algn="just">
              <a:buFont typeface="Wingdings" pitchFamily="2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New Roman, 32/   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Arial, 32/ </a:t>
            </a:r>
            <a:r>
              <a:rPr lang="en-US" sz="3300" dirty="0">
                <a:solidFill>
                  <a:srgbClr val="000000"/>
                </a:solidFill>
                <a:latin typeface="+mj-lt"/>
                <a:cs typeface="Arial" pitchFamily="34" charset="0"/>
              </a:rPr>
              <a:t>Calibri, 36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2949189" y="18849270"/>
            <a:ext cx="11385108" cy="591820"/>
          </a:xfrm>
          <a:prstGeom prst="rect">
            <a:avLst/>
          </a:prstGeom>
          <a:noFill/>
        </p:spPr>
        <p:txBody>
          <a:bodyPr wrap="square" lIns="83841" tIns="41921" rIns="83841" bIns="41921" rtlCol="0">
            <a:spAutoFit/>
          </a:bodyPr>
          <a:lstStyle/>
          <a:p>
            <a:pPr marL="366806" indent="-366806" algn="just">
              <a:buFont typeface="Wingdings" pitchFamily="2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New Roman, 32/   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Arial, 32/ </a:t>
            </a:r>
            <a:r>
              <a:rPr lang="en-US" sz="3300" dirty="0">
                <a:solidFill>
                  <a:srgbClr val="000000"/>
                </a:solidFill>
                <a:latin typeface="+mj-lt"/>
                <a:cs typeface="Arial" pitchFamily="34" charset="0"/>
              </a:rPr>
              <a:t>Calibri, 36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15966244" y="17631479"/>
            <a:ext cx="5550364" cy="1230690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Heading (Calibri, 54)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12986886" y="29510543"/>
            <a:ext cx="11385108" cy="591820"/>
          </a:xfrm>
          <a:prstGeom prst="rect">
            <a:avLst/>
          </a:prstGeom>
          <a:noFill/>
        </p:spPr>
        <p:txBody>
          <a:bodyPr wrap="square" lIns="83841" tIns="41921" rIns="83841" bIns="41921" rtlCol="0">
            <a:spAutoFit/>
          </a:bodyPr>
          <a:lstStyle/>
          <a:p>
            <a:pPr marL="366806" indent="-366806" algn="just">
              <a:buFont typeface="Wingdings" pitchFamily="2" charset="2"/>
              <a:buChar char="q"/>
            </a:pPr>
            <a:r>
              <a:rPr lang="en-US" sz="29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Times New Roman, 32/   </a:t>
            </a:r>
            <a:r>
              <a:rPr lang="en-US" sz="29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Arial, 32/ </a:t>
            </a:r>
            <a:r>
              <a:rPr lang="en-US" sz="3300" dirty="0">
                <a:solidFill>
                  <a:srgbClr val="000000"/>
                </a:solidFill>
                <a:latin typeface="+mj-lt"/>
                <a:cs typeface="Arial" pitchFamily="34" charset="0"/>
              </a:rPr>
              <a:t>Calibri, 36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15817856" y="28294544"/>
            <a:ext cx="5550364" cy="1230690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5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Heading (Calibri, 54)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529919"/>
              </p:ext>
            </p:extLst>
          </p:nvPr>
        </p:nvGraphicFramePr>
        <p:xfrm>
          <a:off x="13258095" y="23793438"/>
          <a:ext cx="10684896" cy="34318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80816"/>
                <a:gridCol w="1780816"/>
                <a:gridCol w="1780816"/>
                <a:gridCol w="1780816"/>
                <a:gridCol w="1780816"/>
                <a:gridCol w="1780816"/>
              </a:tblGrid>
              <a:tr h="686377">
                <a:tc>
                  <a:txBody>
                    <a:bodyPr/>
                    <a:lstStyle/>
                    <a:p>
                      <a:pPr rtl="1"/>
                      <a:endParaRPr lang="fa-IR" sz="1600" dirty="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</a:tr>
              <a:tr h="686377"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</a:tr>
              <a:tr h="686377"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</a:tr>
              <a:tr h="686377"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</a:tr>
              <a:tr h="686377"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 dirty="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 dirty="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/>
                    </a:p>
                  </a:txBody>
                  <a:tcPr marL="84011" marR="84011" marT="41864" marB="41864"/>
                </a:tc>
                <a:tc>
                  <a:txBody>
                    <a:bodyPr/>
                    <a:lstStyle/>
                    <a:p>
                      <a:pPr rtl="1"/>
                      <a:endParaRPr lang="fa-IR" sz="1600" dirty="0"/>
                    </a:p>
                  </a:txBody>
                  <a:tcPr marL="84011" marR="84011" marT="41864" marB="41864"/>
                </a:tc>
              </a:tr>
            </a:tbl>
          </a:graphicData>
        </a:graphic>
      </p:graphicFrame>
      <p:sp>
        <p:nvSpPr>
          <p:cNvPr id="186" name="Rectangle 185"/>
          <p:cNvSpPr/>
          <p:nvPr/>
        </p:nvSpPr>
        <p:spPr>
          <a:xfrm>
            <a:off x="13694935" y="10783800"/>
            <a:ext cx="9413023" cy="1092191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Categories or classifications(Calibri, 48) 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15800239" y="22757106"/>
            <a:ext cx="5118129" cy="1092191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Table Title(Calibri,48)</a:t>
            </a:r>
          </a:p>
        </p:txBody>
      </p:sp>
      <p:sp>
        <p:nvSpPr>
          <p:cNvPr id="188" name="Rectangle 187"/>
          <p:cNvSpPr/>
          <p:nvPr/>
        </p:nvSpPr>
        <p:spPr>
          <a:xfrm>
            <a:off x="2967220" y="27424088"/>
            <a:ext cx="6250940" cy="1092191"/>
          </a:xfrm>
          <a:prstGeom prst="rect">
            <a:avLst/>
          </a:prstGeom>
        </p:spPr>
        <p:txBody>
          <a:bodyPr wrap="none" lIns="75786" tIns="37894" rIns="75786" bIns="37894">
            <a:spAutoFit/>
          </a:bodyPr>
          <a:lstStyle/>
          <a:p>
            <a:pPr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Lotus"/>
              </a:rPr>
              <a:t>Flowchart title (Calibri,48)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10982</TotalTime>
  <Words>164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Flow</vt:lpstr>
      <vt:lpstr>Microsoft Drawing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CapLink_ICAS Lab.</dc:title>
  <dc:creator>Takhti</dc:creator>
  <cp:lastModifiedBy>NOVINSAKHTAREREY</cp:lastModifiedBy>
  <cp:revision>306</cp:revision>
  <dcterms:created xsi:type="dcterms:W3CDTF">2009-11-07T06:35:45Z</dcterms:created>
  <dcterms:modified xsi:type="dcterms:W3CDTF">2014-09-22T14:21:58Z</dcterms:modified>
</cp:coreProperties>
</file>