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4" r:id="rId21"/>
    <p:sldId id="277" r:id="rId2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449F51D-7D58-44B1-9D2B-11ABDF7C4ABF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0D0553F-56F4-43C9-B36A-A0C7A0CE869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1184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77C6C-C456-4C2F-8CBE-2B12D59A6D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6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07895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2473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5586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3530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8009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398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799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7805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4615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86219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9857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600BD-978C-40CE-8822-AEBB17F577B9}" type="datetimeFigureOut">
              <a:rPr lang="fa-IR" smtClean="0"/>
              <a:t>1440/04/23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8370B-C4D2-4AD1-8D56-6095DB346C6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0409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333559" y="2433082"/>
            <a:ext cx="45323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182880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en-US" sz="40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Fluid Mechanics II</a:t>
            </a:r>
            <a:endParaRPr lang="en-US" sz="4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256463" y="3284984"/>
            <a:ext cx="49359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Flow in open channels</a:t>
            </a:r>
            <a:endParaRPr lang="en-US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743200" y="5013176"/>
            <a:ext cx="3962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000" b="1" dirty="0" err="1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Mojra</a:t>
            </a:r>
            <a:endParaRPr lang="en-US" sz="20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err="1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Dept</a:t>
            </a:r>
            <a:r>
              <a:rPr lang="en-US" sz="2000" b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of Mechanical </a:t>
            </a:r>
            <a:r>
              <a:rPr lang="en-US" sz="2000" b="1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Engineering</a:t>
            </a:r>
          </a:p>
        </p:txBody>
      </p:sp>
      <p:pic>
        <p:nvPicPr>
          <p:cNvPr id="2" name="Picture 2" descr="http://homepages.cae.wisc.edu/%7Echinwu/CEE310_Fluid_Mechanics/spla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8313"/>
            <a:ext cx="2592288" cy="185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1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41" y="1628800"/>
            <a:ext cx="496252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4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149" y="1201164"/>
            <a:ext cx="3704059" cy="510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4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9"/>
          <a:stretch/>
        </p:blipFill>
        <p:spPr bwMode="auto">
          <a:xfrm>
            <a:off x="5999355" y="1700808"/>
            <a:ext cx="2866775" cy="453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1268760"/>
            <a:ext cx="201622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b="1" dirty="0" smtClean="0">
                <a:latin typeface="Adobe Caslon Pro Bold" pitchFamily="18" charset="0"/>
                <a:cs typeface="Times New Roman" panose="02020603050405020304" pitchFamily="18" charset="0"/>
              </a:rPr>
              <a:t>Hydraulic jump</a:t>
            </a:r>
            <a:endParaRPr lang="en-US" b="1" dirty="0">
              <a:latin typeface="Adobe Caslon Pro Bold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60" y="1750514"/>
            <a:ext cx="626103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64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58" y="1628800"/>
            <a:ext cx="7336291" cy="42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627" y="1916832"/>
            <a:ext cx="5812754" cy="353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06753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48880"/>
            <a:ext cx="416242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1268760"/>
            <a:ext cx="259228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0"/>
            <a:r>
              <a:rPr lang="en-US" b="1" dirty="0" smtClean="0">
                <a:latin typeface="Adobe Caslon Pro Bold" pitchFamily="18" charset="0"/>
                <a:cs typeface="Times New Roman" panose="02020603050405020304" pitchFamily="18" charset="0"/>
              </a:rPr>
              <a:t>Steady Uniform Flow</a:t>
            </a:r>
            <a:endParaRPr lang="en-US" b="1" dirty="0">
              <a:latin typeface="Adobe Caslon Pro Bold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24" y="1412776"/>
            <a:ext cx="7812360" cy="440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97607"/>
            <a:ext cx="321945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106" y="1697607"/>
            <a:ext cx="3650301" cy="2657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256" y="1326604"/>
            <a:ext cx="521970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309562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2266776"/>
            <a:ext cx="29241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13" y="1268760"/>
            <a:ext cx="6285507" cy="5002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55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8" y="1412776"/>
            <a:ext cx="54197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985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13422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66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نتیجه تصویری برای ‪flow  in open channels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7"/>
            <a:ext cx="4680520" cy="4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71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499" y="1628800"/>
            <a:ext cx="5543550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71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32856"/>
            <a:ext cx="4582161" cy="277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85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77155"/>
            <a:ext cx="529590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99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19324"/>
            <a:ext cx="5817902" cy="293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67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2697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Adobe Caslon Pro Bold" pitchFamily="18" charset="0"/>
                <a:cs typeface="B Nazanin" pitchFamily="2" charset="-78"/>
              </a:rPr>
              <a:t>Flow in open channels</a:t>
            </a:r>
            <a:endParaRPr lang="en-US" sz="2400" b="1" dirty="0">
              <a:latin typeface="Adobe Caslon Pro Bold" pitchFamily="18" charset="0"/>
              <a:cs typeface="B Nazanin" pitchFamily="2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39552" y="1124744"/>
            <a:ext cx="81369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059832" y="1196752"/>
            <a:ext cx="56166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23528" y="6309320"/>
            <a:ext cx="8568952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Flow in Open Channels                                                                       Dr.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Afsaneh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Mojra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438150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13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758" y="263519"/>
            <a:ext cx="5431578" cy="633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4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260</Words>
  <Application>Microsoft Office PowerPoint</Application>
  <PresentationFormat>On-screen Show (4:3)</PresentationFormat>
  <Paragraphs>63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Flow in open channels</vt:lpstr>
      <vt:lpstr>Flow in open channels</vt:lpstr>
      <vt:lpstr>Flow in open channels</vt:lpstr>
      <vt:lpstr>Flow in open channels</vt:lpstr>
      <vt:lpstr>PowerPoint Presentation</vt:lpstr>
      <vt:lpstr>Flow in open channels</vt:lpstr>
      <vt:lpstr>Flow in open channels</vt:lpstr>
      <vt:lpstr>PowerPoint Presentation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Flow in open channels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afsaneh</dc:creator>
  <cp:lastModifiedBy>Javaher</cp:lastModifiedBy>
  <cp:revision>12</cp:revision>
  <dcterms:created xsi:type="dcterms:W3CDTF">2018-12-02T09:44:31Z</dcterms:created>
  <dcterms:modified xsi:type="dcterms:W3CDTF">2018-12-31T17:00:21Z</dcterms:modified>
</cp:coreProperties>
</file>