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3" r:id="rId38"/>
    <p:sldId id="304" r:id="rId39"/>
    <p:sldId id="305" r:id="rId40"/>
    <p:sldId id="30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81" d="100"/>
          <a:sy n="81" d="100"/>
        </p:scale>
        <p:origin x="5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AD912-67A4-4845-8AD3-A5EBB6DE206C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2FF8-2EFC-4B7D-98C8-FFEB90495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60C3-77DB-41A6-A99A-CD55F5787369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11F8-1968-4F55-B74A-FF46D0CD1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9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311F8-1968-4F55-B74A-FF46D0CD1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1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311F8-1968-4F55-B74A-FF46D0CD10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4603-21D7-47FF-89B5-25E8D9C334D5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DFDD-2F3B-4579-A676-087FA4C63725}" type="datetime1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C516-274D-4E9C-A0BC-45A9D25B2E26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793D-4AD9-49BD-9563-F128750CBBD3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59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FC0-3144-4831-8E2E-9410F4E72670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7310-A48D-4078-8318-182B3F66C19D}" type="datetime1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2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CD27-29E4-4FCF-8088-C67D34935F4E}" type="datetime1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2FB7-24C4-45AE-9050-7223F3618535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1667-890C-4418-AC96-642DA4D31BB9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8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5D5E-3616-4D8F-9677-640011DC8FC6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DA5F-63F9-4CC2-AFF3-26C6CB873D11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B90A-B27B-4846-9415-D056545D5A55}" type="datetime1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C00-88B4-474B-AE22-33EBFA7FE225}" type="datetime1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B292-669F-4DD1-B394-6F4859BDD4B1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F126-DF42-4AC2-9FA3-BE36F55D97D9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6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C03-5506-4A0F-A5E5-D68BF1A99185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B95-2DB6-41E5-9C06-18AC0E8E8816}" type="datetime1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4A6553-05D1-45EA-A66D-16B8A2C8948F}" type="datetime1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E256-0218-49FD-A042-C3E72C3F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1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Altium</a:t>
            </a:r>
            <a:r>
              <a:rPr lang="en-US" b="1" dirty="0" smtClean="0"/>
              <a:t> Tutorial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Alireza</a:t>
            </a:r>
            <a:r>
              <a:rPr lang="en-US" dirty="0" smtClean="0"/>
              <a:t> A. </a:t>
            </a:r>
            <a:r>
              <a:rPr lang="en-US" dirty="0" err="1" smtClean="0"/>
              <a:t>Bazargani</a:t>
            </a:r>
            <a:endParaRPr lang="en-US" dirty="0" smtClean="0"/>
          </a:p>
          <a:p>
            <a:pPr algn="r"/>
            <a:r>
              <a:rPr lang="en-US" dirty="0" smtClean="0"/>
              <a:t>May 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1" y="655638"/>
            <a:ext cx="2145610" cy="24332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Placing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54" b="10285"/>
          <a:stretch/>
        </p:blipFill>
        <p:spPr>
          <a:xfrm>
            <a:off x="838200" y="1696279"/>
            <a:ext cx="10515600" cy="45322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Component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22" t="1693" r="13376" b="9591"/>
          <a:stretch/>
        </p:blipFill>
        <p:spPr>
          <a:xfrm>
            <a:off x="3035300" y="1825625"/>
            <a:ext cx="6311900" cy="44279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90"/>
          <a:stretch/>
        </p:blipFill>
        <p:spPr>
          <a:xfrm>
            <a:off x="838200" y="1690688"/>
            <a:ext cx="10546146" cy="4506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833" t="5523" r="25453" b="90310"/>
          <a:stretch/>
        </p:blipFill>
        <p:spPr>
          <a:xfrm>
            <a:off x="963385" y="5289098"/>
            <a:ext cx="10265229" cy="7132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744"/>
          <a:stretch/>
        </p:blipFill>
        <p:spPr>
          <a:xfrm>
            <a:off x="838200" y="1690688"/>
            <a:ext cx="10546146" cy="45214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45" t="7615" r="8862" b="8144"/>
          <a:stretch/>
        </p:blipFill>
        <p:spPr>
          <a:xfrm>
            <a:off x="2140474" y="1690688"/>
            <a:ext cx="7911051" cy="45171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48" t="7868" r="8547" b="7711"/>
          <a:stretch/>
        </p:blipFill>
        <p:spPr>
          <a:xfrm>
            <a:off x="2158447" y="1663065"/>
            <a:ext cx="7875106" cy="45138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49" t="7836" r="8546" b="7924"/>
          <a:stretch/>
        </p:blipFill>
        <p:spPr>
          <a:xfrm>
            <a:off x="2097156" y="1714133"/>
            <a:ext cx="7997687" cy="45743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63" t="8016" r="9972" b="24593"/>
          <a:stretch/>
        </p:blipFill>
        <p:spPr>
          <a:xfrm>
            <a:off x="1270552" y="1690688"/>
            <a:ext cx="9650895" cy="4538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18"/>
          <a:stretch/>
        </p:blipFill>
        <p:spPr>
          <a:xfrm>
            <a:off x="838200" y="1690688"/>
            <a:ext cx="10515600" cy="44980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PCB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18"/>
          <a:stretch/>
        </p:blipFill>
        <p:spPr>
          <a:xfrm>
            <a:off x="838200" y="1690688"/>
            <a:ext cx="10515600" cy="44980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Project Definition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731" y="2264104"/>
            <a:ext cx="6910314" cy="37728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8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PCB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96" t="3156" r="23737" b="31265"/>
          <a:stretch/>
        </p:blipFill>
        <p:spPr>
          <a:xfrm>
            <a:off x="838200" y="1690688"/>
            <a:ext cx="5284082" cy="4087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09" t="3125" r="23620" b="31114"/>
          <a:stretch/>
        </p:blipFill>
        <p:spPr>
          <a:xfrm>
            <a:off x="6122282" y="1690688"/>
            <a:ext cx="5292045" cy="40872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PCB File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09" t="3125" r="23926" b="31477"/>
          <a:stretch/>
        </p:blipFill>
        <p:spPr>
          <a:xfrm>
            <a:off x="6048179" y="1690688"/>
            <a:ext cx="5305621" cy="410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13" t="3486" r="23823" b="30933"/>
          <a:stretch/>
        </p:blipFill>
        <p:spPr>
          <a:xfrm>
            <a:off x="838201" y="1690689"/>
            <a:ext cx="5279598" cy="41013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PCB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09" t="3125" r="23824" b="31295"/>
          <a:stretch/>
        </p:blipFill>
        <p:spPr>
          <a:xfrm>
            <a:off x="838200" y="1690689"/>
            <a:ext cx="5285327" cy="408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408" t="3306" r="23824" b="31114"/>
          <a:stretch/>
        </p:blipFill>
        <p:spPr>
          <a:xfrm>
            <a:off x="6057179" y="1690687"/>
            <a:ext cx="5296622" cy="40882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PCB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13" t="3560" r="24035" b="31295"/>
          <a:stretch/>
        </p:blipFill>
        <p:spPr>
          <a:xfrm>
            <a:off x="838201" y="1659594"/>
            <a:ext cx="5300594" cy="4108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770" t="3125" r="23938" b="31250"/>
          <a:stretch/>
        </p:blipFill>
        <p:spPr>
          <a:xfrm>
            <a:off x="6087434" y="1659595"/>
            <a:ext cx="5266366" cy="41087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Creating PCB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260"/>
          <a:stretch/>
        </p:blipFill>
        <p:spPr>
          <a:xfrm>
            <a:off x="838200" y="1690688"/>
            <a:ext cx="10515600" cy="44778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769"/>
          <a:stretch/>
        </p:blipFill>
        <p:spPr>
          <a:xfrm>
            <a:off x="838200" y="1690688"/>
            <a:ext cx="10515600" cy="45069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00" t="11822" r="7833" b="20969"/>
          <a:stretch/>
        </p:blipFill>
        <p:spPr>
          <a:xfrm>
            <a:off x="1307416" y="1690688"/>
            <a:ext cx="9577168" cy="448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18"/>
          <a:stretch/>
        </p:blipFill>
        <p:spPr>
          <a:xfrm>
            <a:off x="838200" y="1690688"/>
            <a:ext cx="10515600" cy="44980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Component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021"/>
          <a:stretch/>
        </p:blipFill>
        <p:spPr>
          <a:xfrm>
            <a:off x="838200" y="1690688"/>
            <a:ext cx="10515600" cy="4551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5195" b="36873"/>
          <a:stretch/>
        </p:blipFill>
        <p:spPr>
          <a:xfrm>
            <a:off x="810019" y="1690688"/>
            <a:ext cx="5793981" cy="3752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554" t="12848" r="13857" b="14534"/>
          <a:stretch/>
        </p:blipFill>
        <p:spPr>
          <a:xfrm>
            <a:off x="5225993" y="2285613"/>
            <a:ext cx="6155988" cy="3891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Create a new project &amp;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ave it</a:t>
            </a:r>
            <a:endParaRPr lang="en-US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246" b="23396"/>
          <a:stretch/>
        </p:blipFill>
        <p:spPr>
          <a:xfrm>
            <a:off x="838200" y="1690688"/>
            <a:ext cx="5207000" cy="4418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07" t="8976" r="21721" b="28673"/>
          <a:stretch/>
        </p:blipFill>
        <p:spPr>
          <a:xfrm>
            <a:off x="6464301" y="1736725"/>
            <a:ext cx="4521200" cy="31845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6" t="6413" r="17426" b="6484"/>
          <a:stretch/>
        </p:blipFill>
        <p:spPr>
          <a:xfrm>
            <a:off x="3111963" y="1690688"/>
            <a:ext cx="5968073" cy="448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50" t="6301" r="17538" b="6597"/>
          <a:stretch/>
        </p:blipFill>
        <p:spPr>
          <a:xfrm>
            <a:off x="3127292" y="1690688"/>
            <a:ext cx="5937416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26" t="6301" r="17203" b="6398"/>
          <a:stretch/>
        </p:blipFill>
        <p:spPr>
          <a:xfrm>
            <a:off x="3091543" y="1690688"/>
            <a:ext cx="6008914" cy="45118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Auto Rout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603"/>
          <a:stretch/>
        </p:blipFill>
        <p:spPr>
          <a:xfrm>
            <a:off x="797111" y="1690689"/>
            <a:ext cx="10597778" cy="44923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Routing (BL)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984" t="2286" r="10486" b="84888"/>
          <a:stretch/>
        </p:blipFill>
        <p:spPr>
          <a:xfrm>
            <a:off x="5747657" y="1825625"/>
            <a:ext cx="5298127" cy="113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662" t="80697" r="18612" b="6477"/>
          <a:stretch/>
        </p:blipFill>
        <p:spPr>
          <a:xfrm>
            <a:off x="812387" y="5037364"/>
            <a:ext cx="9419771" cy="1139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Line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45" t="26724" r="35274" b="30419"/>
          <a:stretch/>
        </p:blipFill>
        <p:spPr>
          <a:xfrm>
            <a:off x="6516913" y="2433750"/>
            <a:ext cx="3744688" cy="313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37" t="27460" r="34306" b="30476"/>
          <a:stretch/>
        </p:blipFill>
        <p:spPr>
          <a:xfrm>
            <a:off x="1709055" y="2491807"/>
            <a:ext cx="3715659" cy="30770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Adding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9104"/>
          <a:stretch/>
        </p:blipFill>
        <p:spPr>
          <a:xfrm>
            <a:off x="838200" y="1690688"/>
            <a:ext cx="10515600" cy="44862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Checking 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89"/>
          <a:stretch/>
        </p:blipFill>
        <p:spPr>
          <a:xfrm>
            <a:off x="838200" y="1690689"/>
            <a:ext cx="10546146" cy="45069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Checking 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6" t="5856" r="21888" b="6842"/>
          <a:stretch/>
        </p:blipFill>
        <p:spPr>
          <a:xfrm>
            <a:off x="3512457" y="1690688"/>
            <a:ext cx="5167086" cy="44931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Adding Schematic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ile</a:t>
            </a:r>
            <a:endParaRPr lang="en-US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168"/>
          <a:stretch/>
        </p:blipFill>
        <p:spPr>
          <a:xfrm>
            <a:off x="838200" y="1690688"/>
            <a:ext cx="10515600" cy="45424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Checking 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234"/>
          <a:stretch/>
        </p:blipFill>
        <p:spPr>
          <a:xfrm>
            <a:off x="838200" y="1690688"/>
            <a:ext cx="10546146" cy="44923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Adding Schematic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470"/>
          <a:stretch/>
        </p:blipFill>
        <p:spPr>
          <a:xfrm>
            <a:off x="838200" y="1690688"/>
            <a:ext cx="10515600" cy="45245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Importing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01"/>
          <a:stretch/>
        </p:blipFill>
        <p:spPr>
          <a:xfrm>
            <a:off x="812800" y="1690688"/>
            <a:ext cx="10598022" cy="448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Installing New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255"/>
          <a:stretch/>
        </p:blipFill>
        <p:spPr>
          <a:xfrm>
            <a:off x="807654" y="1690688"/>
            <a:ext cx="10546146" cy="45504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Searching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693"/>
          <a:stretch/>
        </p:blipFill>
        <p:spPr>
          <a:xfrm>
            <a:off x="838200" y="1690688"/>
            <a:ext cx="10515600" cy="45113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Placing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290" b="24057"/>
          <a:stretch/>
        </p:blipFill>
        <p:spPr>
          <a:xfrm>
            <a:off x="5602515" y="1690688"/>
            <a:ext cx="5751285" cy="4488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791" t="41076" r="33857" b="41196"/>
          <a:stretch/>
        </p:blipFill>
        <p:spPr>
          <a:xfrm>
            <a:off x="1103086" y="3048001"/>
            <a:ext cx="4209143" cy="12968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E256-0218-49FD-A042-C3E72C3FDC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1267</TotalTime>
  <Words>138</Words>
  <Application>Microsoft Office PowerPoint</Application>
  <PresentationFormat>Widescreen</PresentationFormat>
  <Paragraphs>83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Lucida Sans Unicode</vt:lpstr>
      <vt:lpstr>Wingdings 3</vt:lpstr>
      <vt:lpstr>Ion</vt:lpstr>
      <vt:lpstr>Altium Tutorial</vt:lpstr>
      <vt:lpstr>Project Definition</vt:lpstr>
      <vt:lpstr>Create a new project &amp; save it</vt:lpstr>
      <vt:lpstr>Adding Schematic File</vt:lpstr>
      <vt:lpstr>Adding Schematic File</vt:lpstr>
      <vt:lpstr>Importing Components</vt:lpstr>
      <vt:lpstr>Installing New Library</vt:lpstr>
      <vt:lpstr>Searching a Component</vt:lpstr>
      <vt:lpstr>Placing a Component</vt:lpstr>
      <vt:lpstr>Placing a Component</vt:lpstr>
      <vt:lpstr>Component Properties</vt:lpstr>
      <vt:lpstr>Routing</vt:lpstr>
      <vt:lpstr>Annotation</vt:lpstr>
      <vt:lpstr>Annotation</vt:lpstr>
      <vt:lpstr>Annotation</vt:lpstr>
      <vt:lpstr>Annotation</vt:lpstr>
      <vt:lpstr>Annotation</vt:lpstr>
      <vt:lpstr>Save</vt:lpstr>
      <vt:lpstr>Creating PCB File</vt:lpstr>
      <vt:lpstr>Creating PCB File</vt:lpstr>
      <vt:lpstr>Creating PCB File</vt:lpstr>
      <vt:lpstr>Creating PCB File</vt:lpstr>
      <vt:lpstr>Creating PCB File</vt:lpstr>
      <vt:lpstr>Creating PCB File</vt:lpstr>
      <vt:lpstr>PCB</vt:lpstr>
      <vt:lpstr>PCB</vt:lpstr>
      <vt:lpstr>PCB</vt:lpstr>
      <vt:lpstr>Component Arrangement</vt:lpstr>
      <vt:lpstr>Design Rules</vt:lpstr>
      <vt:lpstr>Design Rules</vt:lpstr>
      <vt:lpstr>Design Rules</vt:lpstr>
      <vt:lpstr>Design Rules</vt:lpstr>
      <vt:lpstr>Auto Rout</vt:lpstr>
      <vt:lpstr>Routing (BL)</vt:lpstr>
      <vt:lpstr>Line Width</vt:lpstr>
      <vt:lpstr>PowerPoint Presentation</vt:lpstr>
      <vt:lpstr>Adding Text</vt:lpstr>
      <vt:lpstr>Checking Design Rules</vt:lpstr>
      <vt:lpstr>Checking Design Rules</vt:lpstr>
      <vt:lpstr>Checking Design Rules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RaSTAKHIZ</dc:creator>
  <cp:lastModifiedBy>dr shamsi</cp:lastModifiedBy>
  <cp:revision>47</cp:revision>
  <dcterms:created xsi:type="dcterms:W3CDTF">2015-05-23T20:17:19Z</dcterms:created>
  <dcterms:modified xsi:type="dcterms:W3CDTF">2017-02-13T12:22:42Z</dcterms:modified>
</cp:coreProperties>
</file>